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6" r:id="rId2"/>
    <p:sldId id="417" r:id="rId3"/>
    <p:sldId id="472" r:id="rId4"/>
    <p:sldId id="473" r:id="rId5"/>
    <p:sldId id="474" r:id="rId6"/>
    <p:sldId id="509" r:id="rId7"/>
    <p:sldId id="507" r:id="rId8"/>
    <p:sldId id="475" r:id="rId9"/>
    <p:sldId id="510" r:id="rId10"/>
    <p:sldId id="505" r:id="rId11"/>
    <p:sldId id="506" r:id="rId12"/>
    <p:sldId id="511" r:id="rId13"/>
    <p:sldId id="512" r:id="rId14"/>
    <p:sldId id="514" r:id="rId15"/>
    <p:sldId id="515" r:id="rId16"/>
    <p:sldId id="516" r:id="rId17"/>
    <p:sldId id="513" r:id="rId18"/>
    <p:sldId id="517" r:id="rId19"/>
    <p:sldId id="421" r:id="rId20"/>
    <p:sldId id="489" r:id="rId21"/>
    <p:sldId id="422" r:id="rId22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559"/>
    <a:srgbClr val="0000FF"/>
    <a:srgbClr val="E7FFFF"/>
    <a:srgbClr val="996600"/>
    <a:srgbClr val="BBA070"/>
    <a:srgbClr val="C48300"/>
    <a:srgbClr val="97C354"/>
    <a:srgbClr val="080000"/>
    <a:srgbClr val="D8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1" autoAdjust="0"/>
    <p:restoredTop sz="94170" autoAdjust="0"/>
  </p:normalViewPr>
  <p:slideViewPr>
    <p:cSldViewPr>
      <p:cViewPr>
        <p:scale>
          <a:sx n="100" d="100"/>
          <a:sy n="100" d="100"/>
        </p:scale>
        <p:origin x="148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78345-4AFB-49A1-A256-DA6878013605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04AFF6A7-21B9-4396-A947-3922ABD78CFB}">
      <dgm:prSet phldrT="[テキスト]" custT="1"/>
      <dgm:spPr/>
      <dgm:t>
        <a:bodyPr/>
        <a:lstStyle/>
        <a:p>
          <a:r>
            <a:rPr kumimoji="1" lang="en-US" altLang="ja-JP" sz="2700" dirty="0" smtClean="0">
              <a:latin typeface="Corporate S Bold"/>
            </a:rPr>
            <a:t>1</a:t>
          </a:r>
          <a:r>
            <a:rPr kumimoji="1" lang="en-US" altLang="ja-JP" sz="2700" baseline="30000" dirty="0" smtClean="0">
              <a:latin typeface="Corporate S Bold"/>
            </a:rPr>
            <a:t>st</a:t>
          </a:r>
          <a:r>
            <a:rPr kumimoji="1" lang="en-US" altLang="ja-JP" sz="2700" dirty="0" smtClean="0">
              <a:latin typeface="Corporate S Bold"/>
            </a:rPr>
            <a:t> Day</a:t>
          </a:r>
          <a:endParaRPr kumimoji="1" lang="ja-JP" altLang="en-US" sz="2700" dirty="0">
            <a:latin typeface="Corporate S Bold"/>
          </a:endParaRPr>
        </a:p>
      </dgm:t>
    </dgm:pt>
    <dgm:pt modelId="{0518C53E-E652-4233-A640-2D88522ED1B1}" type="parTrans" cxnId="{F8BAB64D-4470-404E-A787-F63C14B1F375}">
      <dgm:prSet/>
      <dgm:spPr/>
      <dgm:t>
        <a:bodyPr/>
        <a:lstStyle/>
        <a:p>
          <a:endParaRPr kumimoji="1" lang="ja-JP" altLang="en-US" sz="1200"/>
        </a:p>
      </dgm:t>
    </dgm:pt>
    <dgm:pt modelId="{03443EE9-3CDB-4324-8381-254DC6B29923}" type="sibTrans" cxnId="{F8BAB64D-4470-404E-A787-F63C14B1F375}">
      <dgm:prSet/>
      <dgm:spPr/>
      <dgm:t>
        <a:bodyPr/>
        <a:lstStyle/>
        <a:p>
          <a:endParaRPr kumimoji="1" lang="ja-JP" altLang="en-US" sz="1200"/>
        </a:p>
      </dgm:t>
    </dgm:pt>
    <dgm:pt modelId="{F3177640-E5BA-4853-9AFF-FACEA1433363}">
      <dgm:prSet phldrT="[テキスト]" custT="1"/>
      <dgm:spPr/>
      <dgm:t>
        <a:bodyPr/>
        <a:lstStyle/>
        <a:p>
          <a:r>
            <a:rPr kumimoji="1" lang="en-US" altLang="ja-JP" sz="2700" dirty="0" smtClean="0">
              <a:latin typeface="Corporate S Bold"/>
            </a:rPr>
            <a:t>2</a:t>
          </a:r>
          <a:r>
            <a:rPr kumimoji="1" lang="en-US" altLang="ja-JP" sz="2700" baseline="30000" dirty="0" smtClean="0">
              <a:latin typeface="Corporate S Bold"/>
            </a:rPr>
            <a:t>nd</a:t>
          </a:r>
          <a:r>
            <a:rPr kumimoji="1" lang="en-US" altLang="ja-JP" sz="2700" dirty="0" smtClean="0">
              <a:latin typeface="Corporate S Bold"/>
            </a:rPr>
            <a:t> Day</a:t>
          </a:r>
          <a:endParaRPr kumimoji="1" lang="ja-JP" altLang="en-US" sz="2700" dirty="0">
            <a:latin typeface="Corporate S Bold"/>
          </a:endParaRPr>
        </a:p>
      </dgm:t>
    </dgm:pt>
    <dgm:pt modelId="{968F2608-C480-4261-83A5-1DBB62DE6021}" type="parTrans" cxnId="{A574EB7C-2BB2-42E7-8F6F-C186D0BAE3B2}">
      <dgm:prSet/>
      <dgm:spPr/>
      <dgm:t>
        <a:bodyPr/>
        <a:lstStyle/>
        <a:p>
          <a:endParaRPr kumimoji="1" lang="ja-JP" altLang="en-US" sz="1200"/>
        </a:p>
      </dgm:t>
    </dgm:pt>
    <dgm:pt modelId="{89D050E7-6B56-4C39-AD2C-44A34CEF5124}" type="sibTrans" cxnId="{A574EB7C-2BB2-42E7-8F6F-C186D0BAE3B2}">
      <dgm:prSet/>
      <dgm:spPr/>
      <dgm:t>
        <a:bodyPr/>
        <a:lstStyle/>
        <a:p>
          <a:endParaRPr kumimoji="1" lang="ja-JP" altLang="en-US" sz="1200"/>
        </a:p>
      </dgm:t>
    </dgm:pt>
    <dgm:pt modelId="{423DEA52-20D0-4478-8FF4-D3F0AD6C9454}">
      <dgm:prSet phldrT="[テキスト]" custT="1"/>
      <dgm:spPr/>
      <dgm:t>
        <a:bodyPr/>
        <a:lstStyle/>
        <a:p>
          <a:r>
            <a:rPr kumimoji="1" lang="en-US" altLang="ja-JP" sz="2700" dirty="0" smtClean="0">
              <a:latin typeface="Corporate S Bold"/>
            </a:rPr>
            <a:t>3</a:t>
          </a:r>
          <a:r>
            <a:rPr kumimoji="1" lang="en-US" altLang="ja-JP" sz="2700" baseline="30000" dirty="0" smtClean="0">
              <a:latin typeface="Corporate S Bold"/>
            </a:rPr>
            <a:t>rd</a:t>
          </a:r>
          <a:r>
            <a:rPr kumimoji="1" lang="en-US" altLang="ja-JP" sz="2700" dirty="0" smtClean="0">
              <a:latin typeface="Corporate S Bold"/>
            </a:rPr>
            <a:t> Day</a:t>
          </a:r>
          <a:endParaRPr kumimoji="1" lang="ja-JP" altLang="en-US" sz="2700" dirty="0">
            <a:latin typeface="Corporate S Bold"/>
          </a:endParaRPr>
        </a:p>
      </dgm:t>
    </dgm:pt>
    <dgm:pt modelId="{826148B4-E977-4808-B1A3-87650E332C58}" type="parTrans" cxnId="{DFAAB0D1-7FCB-48B1-89B7-B3BCF80F76D9}">
      <dgm:prSet/>
      <dgm:spPr/>
      <dgm:t>
        <a:bodyPr/>
        <a:lstStyle/>
        <a:p>
          <a:endParaRPr kumimoji="1" lang="ja-JP" altLang="en-US" sz="1200"/>
        </a:p>
      </dgm:t>
    </dgm:pt>
    <dgm:pt modelId="{34D90354-6D16-43D2-8C5E-F5F005918F17}" type="sibTrans" cxnId="{DFAAB0D1-7FCB-48B1-89B7-B3BCF80F76D9}">
      <dgm:prSet/>
      <dgm:spPr/>
      <dgm:t>
        <a:bodyPr/>
        <a:lstStyle/>
        <a:p>
          <a:endParaRPr kumimoji="1" lang="ja-JP" altLang="en-US" sz="1200"/>
        </a:p>
      </dgm:t>
    </dgm:pt>
    <dgm:pt modelId="{E78ACF4A-E5D8-4E8A-B2A0-002D8EBD89CE}">
      <dgm:prSet phldrT="[テキスト]" custT="1"/>
      <dgm:spPr/>
      <dgm:t>
        <a:bodyPr/>
        <a:lstStyle/>
        <a:p>
          <a:r>
            <a:rPr kumimoji="1" lang="en-US" altLang="ja-JP" sz="2700" dirty="0" smtClean="0">
              <a:latin typeface="Corporate S Bold"/>
            </a:rPr>
            <a:t>4</a:t>
          </a:r>
          <a:r>
            <a:rPr kumimoji="1" lang="en-US" altLang="ja-JP" sz="2700" baseline="30000" dirty="0" smtClean="0">
              <a:latin typeface="Corporate S Bold"/>
            </a:rPr>
            <a:t>th</a:t>
          </a:r>
          <a:r>
            <a:rPr kumimoji="1" lang="en-US" altLang="ja-JP" sz="2700" dirty="0" smtClean="0">
              <a:latin typeface="Corporate S Bold"/>
            </a:rPr>
            <a:t> Day</a:t>
          </a:r>
          <a:endParaRPr kumimoji="1" lang="ja-JP" altLang="en-US" sz="2700" dirty="0">
            <a:latin typeface="Corporate S Bold"/>
          </a:endParaRPr>
        </a:p>
      </dgm:t>
    </dgm:pt>
    <dgm:pt modelId="{62659B17-E850-4934-A8C9-E4B88393FFA2}" type="parTrans" cxnId="{F4A5242D-7B02-4F06-A9A4-451CAFDD756E}">
      <dgm:prSet/>
      <dgm:spPr/>
      <dgm:t>
        <a:bodyPr/>
        <a:lstStyle/>
        <a:p>
          <a:endParaRPr kumimoji="1" lang="ja-JP" altLang="en-US" sz="1200"/>
        </a:p>
      </dgm:t>
    </dgm:pt>
    <dgm:pt modelId="{61C82F46-264B-4DCE-9AFB-897E6E86B1E3}" type="sibTrans" cxnId="{F4A5242D-7B02-4F06-A9A4-451CAFDD756E}">
      <dgm:prSet/>
      <dgm:spPr/>
      <dgm:t>
        <a:bodyPr/>
        <a:lstStyle/>
        <a:p>
          <a:endParaRPr kumimoji="1" lang="ja-JP" altLang="en-US" sz="1200"/>
        </a:p>
      </dgm:t>
    </dgm:pt>
    <dgm:pt modelId="{82986B30-4C95-4323-8910-995DCE37D86D}">
      <dgm:prSet custT="1"/>
      <dgm:spPr/>
      <dgm:t>
        <a:bodyPr/>
        <a:lstStyle/>
        <a:p>
          <a:pPr>
            <a:lnSpc>
              <a:spcPts val="1700"/>
            </a:lnSpc>
          </a:pPr>
          <a:r>
            <a:rPr kumimoji="1" lang="en-US" altLang="ja-JP" sz="1200" dirty="0" smtClean="0">
              <a:latin typeface="Corporate S Regular"/>
            </a:rPr>
            <a:t>New </a:t>
          </a:r>
          <a:r>
            <a:rPr kumimoji="1" lang="en-US" altLang="ja-JP" sz="1200" dirty="0" err="1" smtClean="0">
              <a:latin typeface="Corporate S Regular"/>
            </a:rPr>
            <a:t>Chitose</a:t>
          </a:r>
          <a:r>
            <a:rPr kumimoji="1" lang="en-US" altLang="ja-JP" sz="1200" dirty="0" smtClean="0">
              <a:latin typeface="Corporate S Regular"/>
            </a:rPr>
            <a:t> Airport</a:t>
          </a:r>
          <a:endParaRPr kumimoji="1" lang="ja-JP" altLang="en-US" sz="1200" dirty="0">
            <a:latin typeface="Corporate S Regular"/>
          </a:endParaRPr>
        </a:p>
      </dgm:t>
    </dgm:pt>
    <dgm:pt modelId="{D441C6A3-0DBD-4213-884D-0AEC3719C7FB}" type="parTrans" cxnId="{7A570E9B-4C06-4645-85B0-F4B45531579C}">
      <dgm:prSet/>
      <dgm:spPr/>
      <dgm:t>
        <a:bodyPr/>
        <a:lstStyle/>
        <a:p>
          <a:endParaRPr kumimoji="1" lang="ja-JP" altLang="en-US" sz="1200"/>
        </a:p>
      </dgm:t>
    </dgm:pt>
    <dgm:pt modelId="{2C9190D1-64F5-49A1-9417-C49EA0B2BB45}" type="sibTrans" cxnId="{7A570E9B-4C06-4645-85B0-F4B45531579C}">
      <dgm:prSet/>
      <dgm:spPr/>
      <dgm:t>
        <a:bodyPr/>
        <a:lstStyle/>
        <a:p>
          <a:endParaRPr kumimoji="1" lang="ja-JP" altLang="en-US" sz="1200"/>
        </a:p>
      </dgm:t>
    </dgm:pt>
    <dgm:pt modelId="{EBA73F43-459D-4855-B96A-29440A36CFCA}">
      <dgm:prSet custT="1"/>
      <dgm:spPr/>
      <dgm:t>
        <a:bodyPr/>
        <a:lstStyle/>
        <a:p>
          <a:pPr>
            <a:lnSpc>
              <a:spcPts val="1700"/>
            </a:lnSpc>
          </a:pPr>
          <a:r>
            <a:rPr kumimoji="1" lang="en-US" altLang="ja-JP" sz="1200" dirty="0" err="1" smtClean="0">
              <a:latin typeface="Corporate S Regular"/>
            </a:rPr>
            <a:t>Shiraoi</a:t>
          </a:r>
          <a:r>
            <a:rPr kumimoji="1" lang="en-US" altLang="ja-JP" sz="1200" dirty="0" smtClean="0">
              <a:latin typeface="Corporate S Regular"/>
            </a:rPr>
            <a:t> Ainu Sightseeing</a:t>
          </a:r>
          <a:endParaRPr kumimoji="1" lang="ja-JP" altLang="en-US" sz="1200" dirty="0">
            <a:latin typeface="Corporate S Regular"/>
          </a:endParaRPr>
        </a:p>
      </dgm:t>
    </dgm:pt>
    <dgm:pt modelId="{85168D3F-7E70-402B-A6E2-072949CDA8DB}" type="parTrans" cxnId="{45C2B55B-022E-4C36-84B1-E36314698B12}">
      <dgm:prSet/>
      <dgm:spPr/>
      <dgm:t>
        <a:bodyPr/>
        <a:lstStyle/>
        <a:p>
          <a:endParaRPr kumimoji="1" lang="ja-JP" altLang="en-US" sz="1200"/>
        </a:p>
      </dgm:t>
    </dgm:pt>
    <dgm:pt modelId="{EDB4778C-61A2-4B0C-8D83-FDE43BB5D943}" type="sibTrans" cxnId="{45C2B55B-022E-4C36-84B1-E36314698B12}">
      <dgm:prSet/>
      <dgm:spPr/>
      <dgm:t>
        <a:bodyPr/>
        <a:lstStyle/>
        <a:p>
          <a:endParaRPr kumimoji="1" lang="ja-JP" altLang="en-US" sz="1200"/>
        </a:p>
      </dgm:t>
    </dgm:pt>
    <dgm:pt modelId="{380821CC-EE20-4CDC-95D2-61CD1E091E0B}">
      <dgm:prSet custT="1"/>
      <dgm:spPr/>
      <dgm:t>
        <a:bodyPr/>
        <a:lstStyle/>
        <a:p>
          <a:pPr>
            <a:lnSpc>
              <a:spcPts val="1700"/>
            </a:lnSpc>
          </a:pPr>
          <a:r>
            <a:rPr kumimoji="1" lang="en-US" altLang="ja-JP" sz="1200" dirty="0" err="1" smtClean="0">
              <a:latin typeface="Corporate S Regular"/>
            </a:rPr>
            <a:t>Noboribetsu</a:t>
          </a:r>
          <a:r>
            <a:rPr kumimoji="1" lang="en-US" altLang="ja-JP" sz="1200" dirty="0" smtClean="0">
              <a:latin typeface="Corporate S Regular"/>
            </a:rPr>
            <a:t> Stay  (Hot spring)</a:t>
          </a:r>
          <a:endParaRPr kumimoji="1" lang="ja-JP" altLang="en-US" sz="1200" dirty="0">
            <a:latin typeface="Corporate S Regular"/>
          </a:endParaRPr>
        </a:p>
      </dgm:t>
    </dgm:pt>
    <dgm:pt modelId="{926947B8-F906-4FC7-AB34-33310318CD9A}" type="parTrans" cxnId="{7CB0C9BB-56E4-447A-BD80-8CD5691087B6}">
      <dgm:prSet/>
      <dgm:spPr/>
      <dgm:t>
        <a:bodyPr/>
        <a:lstStyle/>
        <a:p>
          <a:endParaRPr kumimoji="1" lang="ja-JP" altLang="en-US" sz="1200"/>
        </a:p>
      </dgm:t>
    </dgm:pt>
    <dgm:pt modelId="{2BD1F0B0-8154-400F-8ED6-E571CD89F63C}" type="sibTrans" cxnId="{7CB0C9BB-56E4-447A-BD80-8CD5691087B6}">
      <dgm:prSet/>
      <dgm:spPr/>
      <dgm:t>
        <a:bodyPr/>
        <a:lstStyle/>
        <a:p>
          <a:endParaRPr kumimoji="1" lang="ja-JP" altLang="en-US" sz="1200"/>
        </a:p>
      </dgm:t>
    </dgm:pt>
    <dgm:pt modelId="{C27A5141-7821-4BE7-96F3-873566154A21}">
      <dgm:prSet custT="1"/>
      <dgm:spPr/>
      <dgm:t>
        <a:bodyPr/>
        <a:lstStyle/>
        <a:p>
          <a:pPr algn="l">
            <a:lnSpc>
              <a:spcPts val="1600"/>
            </a:lnSpc>
          </a:pPr>
          <a:r>
            <a:rPr kumimoji="1" lang="en-US" altLang="ja-JP" sz="1200" dirty="0" err="1" smtClean="0">
              <a:latin typeface="Corporate S Regular"/>
            </a:rPr>
            <a:t>Noboribetsu</a:t>
          </a:r>
          <a:r>
            <a:rPr kumimoji="1" lang="en-US" altLang="ja-JP" sz="1200" dirty="0" smtClean="0">
              <a:latin typeface="Corporate S Regular"/>
            </a:rPr>
            <a:t> or Toya Sightseeing</a:t>
          </a:r>
          <a:endParaRPr kumimoji="1" lang="ja-JP" altLang="en-US" sz="1200" dirty="0">
            <a:latin typeface="Corporate S Regular"/>
          </a:endParaRPr>
        </a:p>
      </dgm:t>
    </dgm:pt>
    <dgm:pt modelId="{90B0F1C8-D8E7-4DF4-99D0-9DF2C6E1E4FA}" type="parTrans" cxnId="{26C54F73-D364-4147-A6C2-8052ADA82976}">
      <dgm:prSet/>
      <dgm:spPr/>
      <dgm:t>
        <a:bodyPr/>
        <a:lstStyle/>
        <a:p>
          <a:endParaRPr kumimoji="1" lang="ja-JP" altLang="en-US" sz="1200"/>
        </a:p>
      </dgm:t>
    </dgm:pt>
    <dgm:pt modelId="{53970D91-EBE5-44C4-B690-FB377F614EED}" type="sibTrans" cxnId="{26C54F73-D364-4147-A6C2-8052ADA82976}">
      <dgm:prSet/>
      <dgm:spPr/>
      <dgm:t>
        <a:bodyPr/>
        <a:lstStyle/>
        <a:p>
          <a:endParaRPr kumimoji="1" lang="ja-JP" altLang="en-US" sz="1200"/>
        </a:p>
      </dgm:t>
    </dgm:pt>
    <dgm:pt modelId="{D73DB72C-F2A1-41E2-AB2A-B9E5FE0D2E2C}">
      <dgm:prSet custT="1"/>
      <dgm:spPr/>
      <dgm:t>
        <a:bodyPr/>
        <a:lstStyle/>
        <a:p>
          <a:pPr algn="l">
            <a:lnSpc>
              <a:spcPts val="1600"/>
            </a:lnSpc>
          </a:pPr>
          <a:r>
            <a:rPr kumimoji="1" lang="en-US" altLang="ja-JP" sz="1200" dirty="0" err="1" smtClean="0">
              <a:latin typeface="Corporate S Regular"/>
            </a:rPr>
            <a:t>Kyogoku</a:t>
          </a:r>
          <a:r>
            <a:rPr kumimoji="1" lang="en-US" altLang="ja-JP" sz="1200" dirty="0" smtClean="0">
              <a:latin typeface="Corporate S Regular"/>
            </a:rPr>
            <a:t> Natural Water Park Sightseeing</a:t>
          </a:r>
          <a:endParaRPr kumimoji="1" lang="ja-JP" altLang="en-US" sz="1200" dirty="0">
            <a:latin typeface="Corporate S Regular"/>
          </a:endParaRPr>
        </a:p>
      </dgm:t>
    </dgm:pt>
    <dgm:pt modelId="{93650358-E5C8-483B-9C10-604D091F4999}" type="parTrans" cxnId="{8EA7B740-E9BF-402D-B75B-B90F14477A5C}">
      <dgm:prSet/>
      <dgm:spPr/>
      <dgm:t>
        <a:bodyPr/>
        <a:lstStyle/>
        <a:p>
          <a:endParaRPr kumimoji="1" lang="ja-JP" altLang="en-US" sz="1200"/>
        </a:p>
      </dgm:t>
    </dgm:pt>
    <dgm:pt modelId="{157D6386-F6A4-4AEF-91BB-D2CB6EE869A0}" type="sibTrans" cxnId="{8EA7B740-E9BF-402D-B75B-B90F14477A5C}">
      <dgm:prSet/>
      <dgm:spPr/>
      <dgm:t>
        <a:bodyPr/>
        <a:lstStyle/>
        <a:p>
          <a:endParaRPr kumimoji="1" lang="ja-JP" altLang="en-US" sz="1200"/>
        </a:p>
      </dgm:t>
    </dgm:pt>
    <dgm:pt modelId="{7EB73F65-EC13-4EF6-B3BF-1380BA2E31A2}">
      <dgm:prSet custT="1"/>
      <dgm:spPr/>
      <dgm:t>
        <a:bodyPr/>
        <a:lstStyle/>
        <a:p>
          <a:pPr algn="l">
            <a:lnSpc>
              <a:spcPts val="1600"/>
            </a:lnSpc>
          </a:pPr>
          <a:r>
            <a:rPr kumimoji="1" lang="en-US" altLang="ja-JP" sz="1200" dirty="0" err="1" smtClean="0">
              <a:latin typeface="Corporate S Regular"/>
            </a:rPr>
            <a:t>Otaru</a:t>
          </a:r>
          <a:r>
            <a:rPr kumimoji="1" lang="en-US" altLang="ja-JP" sz="1200" dirty="0" smtClean="0">
              <a:latin typeface="Corporate S Regular"/>
            </a:rPr>
            <a:t> Stay (Resort)</a:t>
          </a:r>
          <a:endParaRPr kumimoji="1" lang="ja-JP" altLang="en-US" sz="1200" dirty="0">
            <a:latin typeface="Corporate S Regular"/>
          </a:endParaRPr>
        </a:p>
      </dgm:t>
    </dgm:pt>
    <dgm:pt modelId="{E4A4B1FD-DB78-4E13-9C6E-5D4E7ECA41BE}" type="parTrans" cxnId="{96261266-AD8E-4772-82DF-782D1BF0E596}">
      <dgm:prSet/>
      <dgm:spPr/>
      <dgm:t>
        <a:bodyPr/>
        <a:lstStyle/>
        <a:p>
          <a:endParaRPr kumimoji="1" lang="ja-JP" altLang="en-US" sz="1200"/>
        </a:p>
      </dgm:t>
    </dgm:pt>
    <dgm:pt modelId="{93A4E7D1-C040-46CF-AFE1-16523E479C9E}" type="sibTrans" cxnId="{96261266-AD8E-4772-82DF-782D1BF0E596}">
      <dgm:prSet/>
      <dgm:spPr/>
      <dgm:t>
        <a:bodyPr/>
        <a:lstStyle/>
        <a:p>
          <a:endParaRPr kumimoji="1" lang="ja-JP" altLang="en-US" sz="1200"/>
        </a:p>
      </dgm:t>
    </dgm:pt>
    <dgm:pt modelId="{7D0511CA-EDAA-405B-A1DB-D27980A6D1D2}">
      <dgm:prSet custT="1"/>
      <dgm:spPr/>
      <dgm:t>
        <a:bodyPr/>
        <a:lstStyle/>
        <a:p>
          <a:pPr>
            <a:lnSpc>
              <a:spcPts val="2000"/>
            </a:lnSpc>
          </a:pPr>
          <a:r>
            <a:rPr kumimoji="1" lang="en-US" altLang="ja-JP" sz="1200" dirty="0" err="1" smtClean="0">
              <a:latin typeface="Corporate S Regular"/>
            </a:rPr>
            <a:t>Otaru</a:t>
          </a:r>
          <a:r>
            <a:rPr kumimoji="1" lang="en-US" altLang="ja-JP" sz="1200" dirty="0" smtClean="0">
              <a:latin typeface="Corporate S Regular"/>
            </a:rPr>
            <a:t> Sightseeing</a:t>
          </a:r>
          <a:endParaRPr kumimoji="1" lang="ja-JP" altLang="en-US" sz="1200" dirty="0">
            <a:latin typeface="Corporate S Regular"/>
          </a:endParaRPr>
        </a:p>
      </dgm:t>
    </dgm:pt>
    <dgm:pt modelId="{0B8D8C8D-269A-4D5D-BFDC-1FFDF808062E}" type="parTrans" cxnId="{D858FD9D-BFF5-41B2-B7DD-82373625B36F}">
      <dgm:prSet/>
      <dgm:spPr/>
      <dgm:t>
        <a:bodyPr/>
        <a:lstStyle/>
        <a:p>
          <a:endParaRPr kumimoji="1" lang="ja-JP" altLang="en-US" sz="1200"/>
        </a:p>
      </dgm:t>
    </dgm:pt>
    <dgm:pt modelId="{CA7782DE-8D84-4CB2-9C31-429CCD604236}" type="sibTrans" cxnId="{D858FD9D-BFF5-41B2-B7DD-82373625B36F}">
      <dgm:prSet/>
      <dgm:spPr/>
      <dgm:t>
        <a:bodyPr/>
        <a:lstStyle/>
        <a:p>
          <a:endParaRPr kumimoji="1" lang="ja-JP" altLang="en-US" sz="1200"/>
        </a:p>
      </dgm:t>
    </dgm:pt>
    <dgm:pt modelId="{DCDBB8CC-013F-4798-A92A-F493B8FE70F3}">
      <dgm:prSet custT="1"/>
      <dgm:spPr/>
      <dgm:t>
        <a:bodyPr/>
        <a:lstStyle/>
        <a:p>
          <a:pPr>
            <a:lnSpc>
              <a:spcPts val="2000"/>
            </a:lnSpc>
          </a:pPr>
          <a:r>
            <a:rPr kumimoji="1" lang="en-US" altLang="ja-JP" sz="1200" dirty="0" smtClean="0">
              <a:latin typeface="Corporate S Regular"/>
            </a:rPr>
            <a:t>Yoichi (Fruits picking, Nikka Whisky Factory)</a:t>
          </a:r>
          <a:endParaRPr kumimoji="1" lang="ja-JP" altLang="en-US" sz="1200" dirty="0">
            <a:latin typeface="Corporate S Regular"/>
          </a:endParaRPr>
        </a:p>
      </dgm:t>
    </dgm:pt>
    <dgm:pt modelId="{9626EC0C-956D-4BC9-AA46-5B3A4FA0ED2B}" type="parTrans" cxnId="{29C712B3-0581-43B2-8409-C56496152855}">
      <dgm:prSet/>
      <dgm:spPr/>
      <dgm:t>
        <a:bodyPr/>
        <a:lstStyle/>
        <a:p>
          <a:endParaRPr kumimoji="1" lang="ja-JP" altLang="en-US" sz="1200"/>
        </a:p>
      </dgm:t>
    </dgm:pt>
    <dgm:pt modelId="{0FDA5D02-00AE-4150-AFD0-8510BC4997DD}" type="sibTrans" cxnId="{29C712B3-0581-43B2-8409-C56496152855}">
      <dgm:prSet/>
      <dgm:spPr/>
      <dgm:t>
        <a:bodyPr/>
        <a:lstStyle/>
        <a:p>
          <a:endParaRPr kumimoji="1" lang="ja-JP" altLang="en-US" sz="1200"/>
        </a:p>
      </dgm:t>
    </dgm:pt>
    <dgm:pt modelId="{5AB7CBEA-F03C-4ED9-97A7-36791779B36B}">
      <dgm:prSet custT="1"/>
      <dgm:spPr/>
      <dgm:t>
        <a:bodyPr/>
        <a:lstStyle/>
        <a:p>
          <a:pPr>
            <a:lnSpc>
              <a:spcPts val="2000"/>
            </a:lnSpc>
          </a:pPr>
          <a:r>
            <a:rPr kumimoji="1" lang="en-US" altLang="ja-JP" sz="1200" dirty="0" smtClean="0">
              <a:latin typeface="Corporate S Regular"/>
            </a:rPr>
            <a:t>Sapporo Stay (City)</a:t>
          </a:r>
          <a:endParaRPr kumimoji="1" lang="ja-JP" altLang="en-US" sz="1200" dirty="0">
            <a:latin typeface="Corporate S Regular"/>
          </a:endParaRPr>
        </a:p>
      </dgm:t>
    </dgm:pt>
    <dgm:pt modelId="{A6468289-960A-4817-BD54-57A23B8EFBD2}" type="parTrans" cxnId="{3C4648E9-B9E0-45E2-88FF-112A9CCC95C1}">
      <dgm:prSet/>
      <dgm:spPr/>
      <dgm:t>
        <a:bodyPr/>
        <a:lstStyle/>
        <a:p>
          <a:endParaRPr kumimoji="1" lang="ja-JP" altLang="en-US" sz="1200"/>
        </a:p>
      </dgm:t>
    </dgm:pt>
    <dgm:pt modelId="{70C48613-87EB-4A54-92B0-B96E1A46A876}" type="sibTrans" cxnId="{3C4648E9-B9E0-45E2-88FF-112A9CCC95C1}">
      <dgm:prSet/>
      <dgm:spPr/>
      <dgm:t>
        <a:bodyPr/>
        <a:lstStyle/>
        <a:p>
          <a:endParaRPr kumimoji="1" lang="ja-JP" altLang="en-US" sz="1200"/>
        </a:p>
      </dgm:t>
    </dgm:pt>
    <dgm:pt modelId="{396A9B98-E7B3-4A07-BB47-00B12BDB1CF4}">
      <dgm:prSet custT="1"/>
      <dgm:spPr/>
      <dgm:t>
        <a:bodyPr/>
        <a:lstStyle/>
        <a:p>
          <a:pPr>
            <a:lnSpc>
              <a:spcPts val="2000"/>
            </a:lnSpc>
          </a:pPr>
          <a:r>
            <a:rPr kumimoji="1" lang="en-US" altLang="ja-JP" sz="1200" dirty="0" smtClean="0">
              <a:latin typeface="Corporate S Regular"/>
            </a:rPr>
            <a:t>Sapporo Sightseeing</a:t>
          </a:r>
          <a:endParaRPr kumimoji="1" lang="ja-JP" altLang="en-US" sz="1200" dirty="0">
            <a:latin typeface="Corporate S Regular"/>
          </a:endParaRPr>
        </a:p>
      </dgm:t>
    </dgm:pt>
    <dgm:pt modelId="{AF4D797F-56AC-481F-9144-E25E1F55242A}" type="parTrans" cxnId="{58FD2DF6-0C5A-46A4-AFCB-BD83B49E2284}">
      <dgm:prSet/>
      <dgm:spPr/>
      <dgm:t>
        <a:bodyPr/>
        <a:lstStyle/>
        <a:p>
          <a:endParaRPr kumimoji="1" lang="ja-JP" altLang="en-US" sz="1200"/>
        </a:p>
      </dgm:t>
    </dgm:pt>
    <dgm:pt modelId="{3A92D5D0-7569-49CD-A6A5-6A6B5D32B5E6}" type="sibTrans" cxnId="{58FD2DF6-0C5A-46A4-AFCB-BD83B49E2284}">
      <dgm:prSet/>
      <dgm:spPr/>
      <dgm:t>
        <a:bodyPr/>
        <a:lstStyle/>
        <a:p>
          <a:endParaRPr kumimoji="1" lang="ja-JP" altLang="en-US" sz="1200"/>
        </a:p>
      </dgm:t>
    </dgm:pt>
    <dgm:pt modelId="{636EE0A0-1BC6-4D8C-B305-00D088A1C4B8}">
      <dgm:prSet custT="1"/>
      <dgm:spPr/>
      <dgm:t>
        <a:bodyPr/>
        <a:lstStyle/>
        <a:p>
          <a:pPr>
            <a:lnSpc>
              <a:spcPts val="2000"/>
            </a:lnSpc>
          </a:pPr>
          <a:r>
            <a:rPr kumimoji="1" lang="en-US" altLang="ja-JP" sz="1200" dirty="0" smtClean="0">
              <a:latin typeface="Corporate S Regular"/>
            </a:rPr>
            <a:t>New </a:t>
          </a:r>
          <a:r>
            <a:rPr kumimoji="1" lang="en-US" altLang="ja-JP" sz="1200" dirty="0" err="1" smtClean="0">
              <a:latin typeface="Corporate S Regular"/>
            </a:rPr>
            <a:t>Chitose</a:t>
          </a:r>
          <a:r>
            <a:rPr kumimoji="1" lang="en-US" altLang="ja-JP" sz="1200" dirty="0" smtClean="0">
              <a:latin typeface="Corporate S Regular"/>
            </a:rPr>
            <a:t> Airport</a:t>
          </a:r>
          <a:endParaRPr kumimoji="1" lang="ja-JP" altLang="en-US" sz="1200" dirty="0">
            <a:latin typeface="Corporate S Regular"/>
          </a:endParaRPr>
        </a:p>
      </dgm:t>
    </dgm:pt>
    <dgm:pt modelId="{6142B414-C8F6-455D-A397-048EC994725B}" type="parTrans" cxnId="{B8E34714-D3DF-4682-9305-B18177E1AC08}">
      <dgm:prSet/>
      <dgm:spPr/>
      <dgm:t>
        <a:bodyPr/>
        <a:lstStyle/>
        <a:p>
          <a:endParaRPr kumimoji="1" lang="ja-JP" altLang="en-US" sz="1200"/>
        </a:p>
      </dgm:t>
    </dgm:pt>
    <dgm:pt modelId="{891CC52F-3C27-49D4-AE0D-AB7EA46D99D8}" type="sibTrans" cxnId="{B8E34714-D3DF-4682-9305-B18177E1AC08}">
      <dgm:prSet/>
      <dgm:spPr/>
      <dgm:t>
        <a:bodyPr/>
        <a:lstStyle/>
        <a:p>
          <a:endParaRPr kumimoji="1" lang="ja-JP" altLang="en-US" sz="1200"/>
        </a:p>
      </dgm:t>
    </dgm:pt>
    <dgm:pt modelId="{EC09BA1C-4CD7-4085-85ED-22348ABFF942}" type="pres">
      <dgm:prSet presAssocID="{F7378345-4AFB-49A1-A256-DA687801360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116BC73-4D74-41CB-B3FB-9DCE34F64563}" type="pres">
      <dgm:prSet presAssocID="{04AFF6A7-21B9-4396-A947-3922ABD78CFB}" presName="compNode" presStyleCnt="0"/>
      <dgm:spPr/>
      <dgm:t>
        <a:bodyPr/>
        <a:lstStyle/>
        <a:p>
          <a:endParaRPr kumimoji="1" lang="ja-JP" altLang="en-US"/>
        </a:p>
      </dgm:t>
    </dgm:pt>
    <dgm:pt modelId="{7E93BD17-9CF0-41DA-864C-6AC82859B8D6}" type="pres">
      <dgm:prSet presAssocID="{04AFF6A7-21B9-4396-A947-3922ABD78CFB}" presName="childRect" presStyleLbl="bgAcc1" presStyleIdx="0" presStyleCnt="4" custScaleX="1143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561AC2-A309-4399-A507-336894DB8507}" type="pres">
      <dgm:prSet presAssocID="{04AFF6A7-21B9-4396-A947-3922ABD78C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3DFEDA3-055C-4CBC-9426-E830F99128F0}" type="pres">
      <dgm:prSet presAssocID="{04AFF6A7-21B9-4396-A947-3922ABD78CFB}" presName="parentRect" presStyleLbl="alignNode1" presStyleIdx="0" presStyleCnt="4" custScaleX="114335"/>
      <dgm:spPr/>
      <dgm:t>
        <a:bodyPr/>
        <a:lstStyle/>
        <a:p>
          <a:endParaRPr kumimoji="1" lang="ja-JP" altLang="en-US"/>
        </a:p>
      </dgm:t>
    </dgm:pt>
    <dgm:pt modelId="{F4CFC6E7-8F8F-4BC7-B9A4-B216E8946FBE}" type="pres">
      <dgm:prSet presAssocID="{04AFF6A7-21B9-4396-A947-3922ABD78CFB}" presName="adorn" presStyleLbl="fgAccFollowNode1" presStyleIdx="0" presStyleCnt="4" custLinFactNeighborX="8740" custLinFactNeighborY="-133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kumimoji="1" lang="ja-JP" altLang="en-US"/>
        </a:p>
      </dgm:t>
    </dgm:pt>
    <dgm:pt modelId="{A8BE4E02-D7EB-43C6-A72E-2D6C75FC57C6}" type="pres">
      <dgm:prSet presAssocID="{03443EE9-3CDB-4324-8381-254DC6B29923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35C3D770-10E3-4118-9924-AB5CDE6C1751}" type="pres">
      <dgm:prSet presAssocID="{F3177640-E5BA-4853-9AFF-FACEA1433363}" presName="compNode" presStyleCnt="0"/>
      <dgm:spPr/>
      <dgm:t>
        <a:bodyPr/>
        <a:lstStyle/>
        <a:p>
          <a:endParaRPr kumimoji="1" lang="ja-JP" altLang="en-US"/>
        </a:p>
      </dgm:t>
    </dgm:pt>
    <dgm:pt modelId="{897DCCD7-D6A6-404A-9B20-5C2E59551B24}" type="pres">
      <dgm:prSet presAssocID="{F3177640-E5BA-4853-9AFF-FACEA1433363}" presName="childRect" presStyleLbl="bgAcc1" presStyleIdx="1" presStyleCnt="4" custScaleX="1143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9D684C-DAC6-4392-896A-85497EA526D9}" type="pres">
      <dgm:prSet presAssocID="{F3177640-E5BA-4853-9AFF-FACEA14333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DBA9BB-9996-4697-B15B-4BDCA8D3FC5D}" type="pres">
      <dgm:prSet presAssocID="{F3177640-E5BA-4853-9AFF-FACEA1433363}" presName="parentRect" presStyleLbl="alignNode1" presStyleIdx="1" presStyleCnt="4" custScaleX="114335"/>
      <dgm:spPr/>
      <dgm:t>
        <a:bodyPr/>
        <a:lstStyle/>
        <a:p>
          <a:endParaRPr kumimoji="1" lang="ja-JP" altLang="en-US"/>
        </a:p>
      </dgm:t>
    </dgm:pt>
    <dgm:pt modelId="{541F4ABF-8D26-4AE6-8AE1-CB8C25B5E425}" type="pres">
      <dgm:prSet presAssocID="{F3177640-E5BA-4853-9AFF-FACEA1433363}" presName="adorn" presStyleLbl="fgAccFollowNode1" presStyleIdx="1" presStyleCnt="4" custLinFactNeighborX="8740" custLinFactNeighborY="-1339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kumimoji="1" lang="ja-JP" altLang="en-US"/>
        </a:p>
      </dgm:t>
    </dgm:pt>
    <dgm:pt modelId="{2037E46F-5AD9-4DA3-9818-E0BD02D4387E}" type="pres">
      <dgm:prSet presAssocID="{89D050E7-6B56-4C39-AD2C-44A34CEF5124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879546B8-1CA5-4718-956E-419D8EA4508B}" type="pres">
      <dgm:prSet presAssocID="{423DEA52-20D0-4478-8FF4-D3F0AD6C9454}" presName="compNode" presStyleCnt="0"/>
      <dgm:spPr/>
      <dgm:t>
        <a:bodyPr/>
        <a:lstStyle/>
        <a:p>
          <a:endParaRPr kumimoji="1" lang="ja-JP" altLang="en-US"/>
        </a:p>
      </dgm:t>
    </dgm:pt>
    <dgm:pt modelId="{6AE74B2C-B692-4AB4-8CB7-5A69A703C4E0}" type="pres">
      <dgm:prSet presAssocID="{423DEA52-20D0-4478-8FF4-D3F0AD6C9454}" presName="childRect" presStyleLbl="bgAcc1" presStyleIdx="2" presStyleCnt="4" custScaleX="1143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60EABA-C74B-4738-B82A-0626BC40B143}" type="pres">
      <dgm:prSet presAssocID="{423DEA52-20D0-4478-8FF4-D3F0AD6C94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5CF6C6-CE03-41EF-B904-4BCD0B629CFB}" type="pres">
      <dgm:prSet presAssocID="{423DEA52-20D0-4478-8FF4-D3F0AD6C9454}" presName="parentRect" presStyleLbl="alignNode1" presStyleIdx="2" presStyleCnt="4" custScaleX="114335"/>
      <dgm:spPr/>
      <dgm:t>
        <a:bodyPr/>
        <a:lstStyle/>
        <a:p>
          <a:endParaRPr kumimoji="1" lang="ja-JP" altLang="en-US"/>
        </a:p>
      </dgm:t>
    </dgm:pt>
    <dgm:pt modelId="{C8DEA5BD-3923-406B-89A0-A94C2E0F4D09}" type="pres">
      <dgm:prSet presAssocID="{423DEA52-20D0-4478-8FF4-D3F0AD6C9454}" presName="adorn" presStyleLbl="fgAccFollowNode1" presStyleIdx="2" presStyleCnt="4" custLinFactNeighborX="9986" custLinFactNeighborY="-133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kumimoji="1" lang="ja-JP" altLang="en-US"/>
        </a:p>
      </dgm:t>
    </dgm:pt>
    <dgm:pt modelId="{40926F73-8F73-4D25-935D-375FD40AA728}" type="pres">
      <dgm:prSet presAssocID="{34D90354-6D16-43D2-8C5E-F5F005918F17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0DD63791-0FB4-4BEF-A3EE-1445A92E6B01}" type="pres">
      <dgm:prSet presAssocID="{E78ACF4A-E5D8-4E8A-B2A0-002D8EBD89CE}" presName="compNode" presStyleCnt="0"/>
      <dgm:spPr/>
      <dgm:t>
        <a:bodyPr/>
        <a:lstStyle/>
        <a:p>
          <a:endParaRPr kumimoji="1" lang="ja-JP" altLang="en-US"/>
        </a:p>
      </dgm:t>
    </dgm:pt>
    <dgm:pt modelId="{11BBF3A3-DE36-457B-8759-DCA7AC7D65EE}" type="pres">
      <dgm:prSet presAssocID="{E78ACF4A-E5D8-4E8A-B2A0-002D8EBD89CE}" presName="childRect" presStyleLbl="bgAcc1" presStyleIdx="3" presStyleCnt="4" custScaleX="1143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987250-87AC-4092-AF2F-F3023D8BE080}" type="pres">
      <dgm:prSet presAssocID="{E78ACF4A-E5D8-4E8A-B2A0-002D8EBD89C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7BF4753-A2AF-470A-9A64-FE85160E574A}" type="pres">
      <dgm:prSet presAssocID="{E78ACF4A-E5D8-4E8A-B2A0-002D8EBD89CE}" presName="parentRect" presStyleLbl="alignNode1" presStyleIdx="3" presStyleCnt="4" custScaleX="114335"/>
      <dgm:spPr/>
      <dgm:t>
        <a:bodyPr/>
        <a:lstStyle/>
        <a:p>
          <a:endParaRPr kumimoji="1" lang="ja-JP" altLang="en-US"/>
        </a:p>
      </dgm:t>
    </dgm:pt>
    <dgm:pt modelId="{1A0BA23D-3A86-431C-B840-68C5C43CB4A9}" type="pres">
      <dgm:prSet presAssocID="{E78ACF4A-E5D8-4E8A-B2A0-002D8EBD89CE}" presName="adorn" presStyleLbl="fgAccFollowNode1" presStyleIdx="3" presStyleCnt="4" custFlipHor="1" custLinFactNeighborX="16536" custLinFactNeighborY="-1339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DB62FA17-30A0-4664-9B49-CE41323F7720}" type="presOf" srcId="{396A9B98-E7B3-4A07-BB47-00B12BDB1CF4}" destId="{11BBF3A3-DE36-457B-8759-DCA7AC7D65EE}" srcOrd="0" destOrd="0" presId="urn:microsoft.com/office/officeart/2005/8/layout/bList2"/>
    <dgm:cxn modelId="{B8E34714-D3DF-4682-9305-B18177E1AC08}" srcId="{E78ACF4A-E5D8-4E8A-B2A0-002D8EBD89CE}" destId="{636EE0A0-1BC6-4D8C-B305-00D088A1C4B8}" srcOrd="1" destOrd="0" parTransId="{6142B414-C8F6-455D-A397-048EC994725B}" sibTransId="{891CC52F-3C27-49D4-AE0D-AB7EA46D99D8}"/>
    <dgm:cxn modelId="{DC33A646-1C3D-4944-B716-80F7F2349D21}" type="presOf" srcId="{636EE0A0-1BC6-4D8C-B305-00D088A1C4B8}" destId="{11BBF3A3-DE36-457B-8759-DCA7AC7D65EE}" srcOrd="0" destOrd="1" presId="urn:microsoft.com/office/officeart/2005/8/layout/bList2"/>
    <dgm:cxn modelId="{F4A5242D-7B02-4F06-A9A4-451CAFDD756E}" srcId="{F7378345-4AFB-49A1-A256-DA6878013605}" destId="{E78ACF4A-E5D8-4E8A-B2A0-002D8EBD89CE}" srcOrd="3" destOrd="0" parTransId="{62659B17-E850-4934-A8C9-E4B88393FFA2}" sibTransId="{61C82F46-264B-4DCE-9AFB-897E6E86B1E3}"/>
    <dgm:cxn modelId="{58FD2DF6-0C5A-46A4-AFCB-BD83B49E2284}" srcId="{E78ACF4A-E5D8-4E8A-B2A0-002D8EBD89CE}" destId="{396A9B98-E7B3-4A07-BB47-00B12BDB1CF4}" srcOrd="0" destOrd="0" parTransId="{AF4D797F-56AC-481F-9144-E25E1F55242A}" sibTransId="{3A92D5D0-7569-49CD-A6A5-6A6B5D32B5E6}"/>
    <dgm:cxn modelId="{56CD660A-500D-4C60-BA6B-AD9A0C125693}" type="presOf" srcId="{03443EE9-3CDB-4324-8381-254DC6B29923}" destId="{A8BE4E02-D7EB-43C6-A72E-2D6C75FC57C6}" srcOrd="0" destOrd="0" presId="urn:microsoft.com/office/officeart/2005/8/layout/bList2"/>
    <dgm:cxn modelId="{3C4648E9-B9E0-45E2-88FF-112A9CCC95C1}" srcId="{423DEA52-20D0-4478-8FF4-D3F0AD6C9454}" destId="{5AB7CBEA-F03C-4ED9-97A7-36791779B36B}" srcOrd="2" destOrd="0" parTransId="{A6468289-960A-4817-BD54-57A23B8EFBD2}" sibTransId="{70C48613-87EB-4A54-92B0-B96E1A46A876}"/>
    <dgm:cxn modelId="{7CB0C9BB-56E4-447A-BD80-8CD5691087B6}" srcId="{04AFF6A7-21B9-4396-A947-3922ABD78CFB}" destId="{380821CC-EE20-4CDC-95D2-61CD1E091E0B}" srcOrd="2" destOrd="0" parTransId="{926947B8-F906-4FC7-AB34-33310318CD9A}" sibTransId="{2BD1F0B0-8154-400F-8ED6-E571CD89F63C}"/>
    <dgm:cxn modelId="{96261266-AD8E-4772-82DF-782D1BF0E596}" srcId="{F3177640-E5BA-4853-9AFF-FACEA1433363}" destId="{7EB73F65-EC13-4EF6-B3BF-1380BA2E31A2}" srcOrd="2" destOrd="0" parTransId="{E4A4B1FD-DB78-4E13-9C6E-5D4E7ECA41BE}" sibTransId="{93A4E7D1-C040-46CF-AFE1-16523E479C9E}"/>
    <dgm:cxn modelId="{3A90886A-4EE7-4E2E-BE67-C42BC4CB596D}" type="presOf" srcId="{89D050E7-6B56-4C39-AD2C-44A34CEF5124}" destId="{2037E46F-5AD9-4DA3-9818-E0BD02D4387E}" srcOrd="0" destOrd="0" presId="urn:microsoft.com/office/officeart/2005/8/layout/bList2"/>
    <dgm:cxn modelId="{BC6A9CE7-60F2-4B9B-A943-0E3AD89C9A4A}" type="presOf" srcId="{C27A5141-7821-4BE7-96F3-873566154A21}" destId="{897DCCD7-D6A6-404A-9B20-5C2E59551B24}" srcOrd="0" destOrd="0" presId="urn:microsoft.com/office/officeart/2005/8/layout/bList2"/>
    <dgm:cxn modelId="{DCEC358A-2F18-4752-BE5C-6A2FC854829A}" type="presOf" srcId="{380821CC-EE20-4CDC-95D2-61CD1E091E0B}" destId="{7E93BD17-9CF0-41DA-864C-6AC82859B8D6}" srcOrd="0" destOrd="2" presId="urn:microsoft.com/office/officeart/2005/8/layout/bList2"/>
    <dgm:cxn modelId="{AAC41A64-D5B1-40D3-BC86-5EE15A0286B7}" type="presOf" srcId="{DCDBB8CC-013F-4798-A92A-F493B8FE70F3}" destId="{6AE74B2C-B692-4AB4-8CB7-5A69A703C4E0}" srcOrd="0" destOrd="1" presId="urn:microsoft.com/office/officeart/2005/8/layout/bList2"/>
    <dgm:cxn modelId="{29C712B3-0581-43B2-8409-C56496152855}" srcId="{423DEA52-20D0-4478-8FF4-D3F0AD6C9454}" destId="{DCDBB8CC-013F-4798-A92A-F493B8FE70F3}" srcOrd="1" destOrd="0" parTransId="{9626EC0C-956D-4BC9-AA46-5B3A4FA0ED2B}" sibTransId="{0FDA5D02-00AE-4150-AFD0-8510BC4997DD}"/>
    <dgm:cxn modelId="{2F7C7B31-7D25-4276-AB90-FF830CB82B3D}" type="presOf" srcId="{F7378345-4AFB-49A1-A256-DA6878013605}" destId="{EC09BA1C-4CD7-4085-85ED-22348ABFF942}" srcOrd="0" destOrd="0" presId="urn:microsoft.com/office/officeart/2005/8/layout/bList2"/>
    <dgm:cxn modelId="{DFAAB0D1-7FCB-48B1-89B7-B3BCF80F76D9}" srcId="{F7378345-4AFB-49A1-A256-DA6878013605}" destId="{423DEA52-20D0-4478-8FF4-D3F0AD6C9454}" srcOrd="2" destOrd="0" parTransId="{826148B4-E977-4808-B1A3-87650E332C58}" sibTransId="{34D90354-6D16-43D2-8C5E-F5F005918F17}"/>
    <dgm:cxn modelId="{D858FD9D-BFF5-41B2-B7DD-82373625B36F}" srcId="{423DEA52-20D0-4478-8FF4-D3F0AD6C9454}" destId="{7D0511CA-EDAA-405B-A1DB-D27980A6D1D2}" srcOrd="0" destOrd="0" parTransId="{0B8D8C8D-269A-4D5D-BFDC-1FFDF808062E}" sibTransId="{CA7782DE-8D84-4CB2-9C31-429CCD604236}"/>
    <dgm:cxn modelId="{7A570E9B-4C06-4645-85B0-F4B45531579C}" srcId="{04AFF6A7-21B9-4396-A947-3922ABD78CFB}" destId="{82986B30-4C95-4323-8910-995DCE37D86D}" srcOrd="0" destOrd="0" parTransId="{D441C6A3-0DBD-4213-884D-0AEC3719C7FB}" sibTransId="{2C9190D1-64F5-49A1-9417-C49EA0B2BB45}"/>
    <dgm:cxn modelId="{26C54F73-D364-4147-A6C2-8052ADA82976}" srcId="{F3177640-E5BA-4853-9AFF-FACEA1433363}" destId="{C27A5141-7821-4BE7-96F3-873566154A21}" srcOrd="0" destOrd="0" parTransId="{90B0F1C8-D8E7-4DF4-99D0-9DF2C6E1E4FA}" sibTransId="{53970D91-EBE5-44C4-B690-FB377F614EED}"/>
    <dgm:cxn modelId="{81D6D69E-C74D-499C-9DF2-82246FA42015}" type="presOf" srcId="{5AB7CBEA-F03C-4ED9-97A7-36791779B36B}" destId="{6AE74B2C-B692-4AB4-8CB7-5A69A703C4E0}" srcOrd="0" destOrd="2" presId="urn:microsoft.com/office/officeart/2005/8/layout/bList2"/>
    <dgm:cxn modelId="{F8BAB64D-4470-404E-A787-F63C14B1F375}" srcId="{F7378345-4AFB-49A1-A256-DA6878013605}" destId="{04AFF6A7-21B9-4396-A947-3922ABD78CFB}" srcOrd="0" destOrd="0" parTransId="{0518C53E-E652-4233-A640-2D88522ED1B1}" sibTransId="{03443EE9-3CDB-4324-8381-254DC6B29923}"/>
    <dgm:cxn modelId="{D248B93E-B90B-42B2-9B07-0A9BEE8B16E1}" type="presOf" srcId="{F3177640-E5BA-4853-9AFF-FACEA1433363}" destId="{049D684C-DAC6-4392-896A-85497EA526D9}" srcOrd="0" destOrd="0" presId="urn:microsoft.com/office/officeart/2005/8/layout/bList2"/>
    <dgm:cxn modelId="{45C2B55B-022E-4C36-84B1-E36314698B12}" srcId="{04AFF6A7-21B9-4396-A947-3922ABD78CFB}" destId="{EBA73F43-459D-4855-B96A-29440A36CFCA}" srcOrd="1" destOrd="0" parTransId="{85168D3F-7E70-402B-A6E2-072949CDA8DB}" sibTransId="{EDB4778C-61A2-4B0C-8D83-FDE43BB5D943}"/>
    <dgm:cxn modelId="{DFAB6939-D9EB-48DE-B0D1-060BB39E0485}" type="presOf" srcId="{D73DB72C-F2A1-41E2-AB2A-B9E5FE0D2E2C}" destId="{897DCCD7-D6A6-404A-9B20-5C2E59551B24}" srcOrd="0" destOrd="1" presId="urn:microsoft.com/office/officeart/2005/8/layout/bList2"/>
    <dgm:cxn modelId="{37539AE9-61ED-4560-8347-43A8164699CB}" type="presOf" srcId="{7EB73F65-EC13-4EF6-B3BF-1380BA2E31A2}" destId="{897DCCD7-D6A6-404A-9B20-5C2E59551B24}" srcOrd="0" destOrd="2" presId="urn:microsoft.com/office/officeart/2005/8/layout/bList2"/>
    <dgm:cxn modelId="{21DE3A2B-90A5-42DF-A154-5C9B38E99DE1}" type="presOf" srcId="{E78ACF4A-E5D8-4E8A-B2A0-002D8EBD89CE}" destId="{47BF4753-A2AF-470A-9A64-FE85160E574A}" srcOrd="1" destOrd="0" presId="urn:microsoft.com/office/officeart/2005/8/layout/bList2"/>
    <dgm:cxn modelId="{A574EB7C-2BB2-42E7-8F6F-C186D0BAE3B2}" srcId="{F7378345-4AFB-49A1-A256-DA6878013605}" destId="{F3177640-E5BA-4853-9AFF-FACEA1433363}" srcOrd="1" destOrd="0" parTransId="{968F2608-C480-4261-83A5-1DBB62DE6021}" sibTransId="{89D050E7-6B56-4C39-AD2C-44A34CEF5124}"/>
    <dgm:cxn modelId="{EEB954CA-EF2E-4D78-913C-6ABFBB492445}" type="presOf" srcId="{04AFF6A7-21B9-4396-A947-3922ABD78CFB}" destId="{61561AC2-A309-4399-A507-336894DB8507}" srcOrd="0" destOrd="0" presId="urn:microsoft.com/office/officeart/2005/8/layout/bList2"/>
    <dgm:cxn modelId="{C9F0A756-7BA8-4D6E-BA39-B40123301541}" type="presOf" srcId="{423DEA52-20D0-4478-8FF4-D3F0AD6C9454}" destId="{1C60EABA-C74B-4738-B82A-0626BC40B143}" srcOrd="0" destOrd="0" presId="urn:microsoft.com/office/officeart/2005/8/layout/bList2"/>
    <dgm:cxn modelId="{720B5A77-C048-4D81-BBE7-7C13A71591C7}" type="presOf" srcId="{7D0511CA-EDAA-405B-A1DB-D27980A6D1D2}" destId="{6AE74B2C-B692-4AB4-8CB7-5A69A703C4E0}" srcOrd="0" destOrd="0" presId="urn:microsoft.com/office/officeart/2005/8/layout/bList2"/>
    <dgm:cxn modelId="{7DCBD355-1C18-4AEF-B1EE-B375EBE7610D}" type="presOf" srcId="{EBA73F43-459D-4855-B96A-29440A36CFCA}" destId="{7E93BD17-9CF0-41DA-864C-6AC82859B8D6}" srcOrd="0" destOrd="1" presId="urn:microsoft.com/office/officeart/2005/8/layout/bList2"/>
    <dgm:cxn modelId="{70B315A1-5766-4B46-B984-69807620920A}" type="presOf" srcId="{E78ACF4A-E5D8-4E8A-B2A0-002D8EBD89CE}" destId="{52987250-87AC-4092-AF2F-F3023D8BE080}" srcOrd="0" destOrd="0" presId="urn:microsoft.com/office/officeart/2005/8/layout/bList2"/>
    <dgm:cxn modelId="{3BAB9ADC-9ABC-414A-A1A1-B1FFC6D9DD6A}" type="presOf" srcId="{F3177640-E5BA-4853-9AFF-FACEA1433363}" destId="{8CDBA9BB-9996-4697-B15B-4BDCA8D3FC5D}" srcOrd="1" destOrd="0" presId="urn:microsoft.com/office/officeart/2005/8/layout/bList2"/>
    <dgm:cxn modelId="{272E8A24-87C5-4E6C-81B3-A08D3ECEBEC3}" type="presOf" srcId="{34D90354-6D16-43D2-8C5E-F5F005918F17}" destId="{40926F73-8F73-4D25-935D-375FD40AA728}" srcOrd="0" destOrd="0" presId="urn:microsoft.com/office/officeart/2005/8/layout/bList2"/>
    <dgm:cxn modelId="{827D2E45-249C-4FFC-84FE-07384E8C6335}" type="presOf" srcId="{423DEA52-20D0-4478-8FF4-D3F0AD6C9454}" destId="{D25CF6C6-CE03-41EF-B904-4BCD0B629CFB}" srcOrd="1" destOrd="0" presId="urn:microsoft.com/office/officeart/2005/8/layout/bList2"/>
    <dgm:cxn modelId="{CE83E407-03FC-43DF-98D5-ADC87691BF2C}" type="presOf" srcId="{04AFF6A7-21B9-4396-A947-3922ABD78CFB}" destId="{23DFEDA3-055C-4CBC-9426-E830F99128F0}" srcOrd="1" destOrd="0" presId="urn:microsoft.com/office/officeart/2005/8/layout/bList2"/>
    <dgm:cxn modelId="{8EA7B740-E9BF-402D-B75B-B90F14477A5C}" srcId="{F3177640-E5BA-4853-9AFF-FACEA1433363}" destId="{D73DB72C-F2A1-41E2-AB2A-B9E5FE0D2E2C}" srcOrd="1" destOrd="0" parTransId="{93650358-E5C8-483B-9C10-604D091F4999}" sibTransId="{157D6386-F6A4-4AEF-91BB-D2CB6EE869A0}"/>
    <dgm:cxn modelId="{C3246975-1E05-4E7F-B3D9-AB0FCA2DF3FE}" type="presOf" srcId="{82986B30-4C95-4323-8910-995DCE37D86D}" destId="{7E93BD17-9CF0-41DA-864C-6AC82859B8D6}" srcOrd="0" destOrd="0" presId="urn:microsoft.com/office/officeart/2005/8/layout/bList2"/>
    <dgm:cxn modelId="{907CFF87-F618-4C51-BA10-ECB42A94CCE5}" type="presParOf" srcId="{EC09BA1C-4CD7-4085-85ED-22348ABFF942}" destId="{2116BC73-4D74-41CB-B3FB-9DCE34F64563}" srcOrd="0" destOrd="0" presId="urn:microsoft.com/office/officeart/2005/8/layout/bList2"/>
    <dgm:cxn modelId="{7E9B0617-D445-4E73-BB2A-C85FD0FCB4B9}" type="presParOf" srcId="{2116BC73-4D74-41CB-B3FB-9DCE34F64563}" destId="{7E93BD17-9CF0-41DA-864C-6AC82859B8D6}" srcOrd="0" destOrd="0" presId="urn:microsoft.com/office/officeart/2005/8/layout/bList2"/>
    <dgm:cxn modelId="{8DF67B2B-4234-4B97-8EEF-DE1D527341A1}" type="presParOf" srcId="{2116BC73-4D74-41CB-B3FB-9DCE34F64563}" destId="{61561AC2-A309-4399-A507-336894DB8507}" srcOrd="1" destOrd="0" presId="urn:microsoft.com/office/officeart/2005/8/layout/bList2"/>
    <dgm:cxn modelId="{32C6ED9F-29EC-4454-A6AA-97FAF242DFA2}" type="presParOf" srcId="{2116BC73-4D74-41CB-B3FB-9DCE34F64563}" destId="{23DFEDA3-055C-4CBC-9426-E830F99128F0}" srcOrd="2" destOrd="0" presId="urn:microsoft.com/office/officeart/2005/8/layout/bList2"/>
    <dgm:cxn modelId="{73379968-4F57-419D-AEDF-897CB00333D7}" type="presParOf" srcId="{2116BC73-4D74-41CB-B3FB-9DCE34F64563}" destId="{F4CFC6E7-8F8F-4BC7-B9A4-B216E8946FBE}" srcOrd="3" destOrd="0" presId="urn:microsoft.com/office/officeart/2005/8/layout/bList2"/>
    <dgm:cxn modelId="{5B1A547B-E025-4AB0-9978-39B05F940507}" type="presParOf" srcId="{EC09BA1C-4CD7-4085-85ED-22348ABFF942}" destId="{A8BE4E02-D7EB-43C6-A72E-2D6C75FC57C6}" srcOrd="1" destOrd="0" presId="urn:microsoft.com/office/officeart/2005/8/layout/bList2"/>
    <dgm:cxn modelId="{83455A2E-7921-477B-8D8E-4BF9760CEFA9}" type="presParOf" srcId="{EC09BA1C-4CD7-4085-85ED-22348ABFF942}" destId="{35C3D770-10E3-4118-9924-AB5CDE6C1751}" srcOrd="2" destOrd="0" presId="urn:microsoft.com/office/officeart/2005/8/layout/bList2"/>
    <dgm:cxn modelId="{409E99A8-38C5-4925-906E-CEF7CC4CACFB}" type="presParOf" srcId="{35C3D770-10E3-4118-9924-AB5CDE6C1751}" destId="{897DCCD7-D6A6-404A-9B20-5C2E59551B24}" srcOrd="0" destOrd="0" presId="urn:microsoft.com/office/officeart/2005/8/layout/bList2"/>
    <dgm:cxn modelId="{6C80A0EC-D7C9-4D8D-8C86-3FD4AB96BCE3}" type="presParOf" srcId="{35C3D770-10E3-4118-9924-AB5CDE6C1751}" destId="{049D684C-DAC6-4392-896A-85497EA526D9}" srcOrd="1" destOrd="0" presId="urn:microsoft.com/office/officeart/2005/8/layout/bList2"/>
    <dgm:cxn modelId="{6767ABA3-A930-43E5-9260-A3FF475736CE}" type="presParOf" srcId="{35C3D770-10E3-4118-9924-AB5CDE6C1751}" destId="{8CDBA9BB-9996-4697-B15B-4BDCA8D3FC5D}" srcOrd="2" destOrd="0" presId="urn:microsoft.com/office/officeart/2005/8/layout/bList2"/>
    <dgm:cxn modelId="{F608203B-288C-40EA-8E2E-93F22BF18A68}" type="presParOf" srcId="{35C3D770-10E3-4118-9924-AB5CDE6C1751}" destId="{541F4ABF-8D26-4AE6-8AE1-CB8C25B5E425}" srcOrd="3" destOrd="0" presId="urn:microsoft.com/office/officeart/2005/8/layout/bList2"/>
    <dgm:cxn modelId="{915DCF63-3A4F-4089-86AA-CB2A614EF385}" type="presParOf" srcId="{EC09BA1C-4CD7-4085-85ED-22348ABFF942}" destId="{2037E46F-5AD9-4DA3-9818-E0BD02D4387E}" srcOrd="3" destOrd="0" presId="urn:microsoft.com/office/officeart/2005/8/layout/bList2"/>
    <dgm:cxn modelId="{8B653498-067B-4269-9EBD-403FC4F6AB6F}" type="presParOf" srcId="{EC09BA1C-4CD7-4085-85ED-22348ABFF942}" destId="{879546B8-1CA5-4718-956E-419D8EA4508B}" srcOrd="4" destOrd="0" presId="urn:microsoft.com/office/officeart/2005/8/layout/bList2"/>
    <dgm:cxn modelId="{7C88BE89-3F18-45E2-B6B9-8D924899816E}" type="presParOf" srcId="{879546B8-1CA5-4718-956E-419D8EA4508B}" destId="{6AE74B2C-B692-4AB4-8CB7-5A69A703C4E0}" srcOrd="0" destOrd="0" presId="urn:microsoft.com/office/officeart/2005/8/layout/bList2"/>
    <dgm:cxn modelId="{83EB4F6E-AA1C-4CF7-99F5-2AE9B07C663A}" type="presParOf" srcId="{879546B8-1CA5-4718-956E-419D8EA4508B}" destId="{1C60EABA-C74B-4738-B82A-0626BC40B143}" srcOrd="1" destOrd="0" presId="urn:microsoft.com/office/officeart/2005/8/layout/bList2"/>
    <dgm:cxn modelId="{A3FB2CFA-33DE-4955-BFB2-D75DE39C9953}" type="presParOf" srcId="{879546B8-1CA5-4718-956E-419D8EA4508B}" destId="{D25CF6C6-CE03-41EF-B904-4BCD0B629CFB}" srcOrd="2" destOrd="0" presId="urn:microsoft.com/office/officeart/2005/8/layout/bList2"/>
    <dgm:cxn modelId="{93B07F3F-4611-4B0E-B484-7F6982A4E740}" type="presParOf" srcId="{879546B8-1CA5-4718-956E-419D8EA4508B}" destId="{C8DEA5BD-3923-406B-89A0-A94C2E0F4D09}" srcOrd="3" destOrd="0" presId="urn:microsoft.com/office/officeart/2005/8/layout/bList2"/>
    <dgm:cxn modelId="{1348FF13-F7AE-4584-9448-86B6C3D56655}" type="presParOf" srcId="{EC09BA1C-4CD7-4085-85ED-22348ABFF942}" destId="{40926F73-8F73-4D25-935D-375FD40AA728}" srcOrd="5" destOrd="0" presId="urn:microsoft.com/office/officeart/2005/8/layout/bList2"/>
    <dgm:cxn modelId="{A223B74D-7226-4684-B367-86052A20E9D6}" type="presParOf" srcId="{EC09BA1C-4CD7-4085-85ED-22348ABFF942}" destId="{0DD63791-0FB4-4BEF-A3EE-1445A92E6B01}" srcOrd="6" destOrd="0" presId="urn:microsoft.com/office/officeart/2005/8/layout/bList2"/>
    <dgm:cxn modelId="{B61F02DC-5800-4855-A2A9-2FF5EE38DB3F}" type="presParOf" srcId="{0DD63791-0FB4-4BEF-A3EE-1445A92E6B01}" destId="{11BBF3A3-DE36-457B-8759-DCA7AC7D65EE}" srcOrd="0" destOrd="0" presId="urn:microsoft.com/office/officeart/2005/8/layout/bList2"/>
    <dgm:cxn modelId="{BCA08B85-B6F2-4DEE-BB49-570AB75AB490}" type="presParOf" srcId="{0DD63791-0FB4-4BEF-A3EE-1445A92E6B01}" destId="{52987250-87AC-4092-AF2F-F3023D8BE080}" srcOrd="1" destOrd="0" presId="urn:microsoft.com/office/officeart/2005/8/layout/bList2"/>
    <dgm:cxn modelId="{222969EE-7343-430F-90F5-65FF7585EA5F}" type="presParOf" srcId="{0DD63791-0FB4-4BEF-A3EE-1445A92E6B01}" destId="{47BF4753-A2AF-470A-9A64-FE85160E574A}" srcOrd="2" destOrd="0" presId="urn:microsoft.com/office/officeart/2005/8/layout/bList2"/>
    <dgm:cxn modelId="{AD465E73-23EE-4AF6-B0BE-FA2B9F39ED50}" type="presParOf" srcId="{0DD63791-0FB4-4BEF-A3EE-1445A92E6B01}" destId="{1A0BA23D-3A86-431C-B840-68C5C43CB4A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3BD17-9CF0-41DA-864C-6AC82859B8D6}">
      <dsp:nvSpPr>
        <dsp:cNvPr id="0" name=""/>
        <dsp:cNvSpPr/>
      </dsp:nvSpPr>
      <dsp:spPr>
        <a:xfrm>
          <a:off x="141816" y="1963"/>
          <a:ext cx="1997468" cy="13041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smtClean="0">
              <a:latin typeface="Corporate S Regular"/>
            </a:rPr>
            <a:t>New </a:t>
          </a:r>
          <a:r>
            <a:rPr kumimoji="1" lang="en-US" altLang="ja-JP" sz="1200" kern="1200" dirty="0" err="1" smtClean="0">
              <a:latin typeface="Corporate S Regular"/>
            </a:rPr>
            <a:t>Chitose</a:t>
          </a:r>
          <a:r>
            <a:rPr kumimoji="1" lang="en-US" altLang="ja-JP" sz="1200" kern="1200" dirty="0" smtClean="0">
              <a:latin typeface="Corporate S Regular"/>
            </a:rPr>
            <a:t> Airport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err="1" smtClean="0">
              <a:latin typeface="Corporate S Regular"/>
            </a:rPr>
            <a:t>Shiraoi</a:t>
          </a:r>
          <a:r>
            <a:rPr kumimoji="1" lang="en-US" altLang="ja-JP" sz="1200" kern="1200" dirty="0" smtClean="0">
              <a:latin typeface="Corporate S Regular"/>
            </a:rPr>
            <a:t> Ainu Sightseeing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17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err="1" smtClean="0">
              <a:latin typeface="Corporate S Regular"/>
            </a:rPr>
            <a:t>Noboribetsu</a:t>
          </a:r>
          <a:r>
            <a:rPr kumimoji="1" lang="en-US" altLang="ja-JP" sz="1200" kern="1200" dirty="0" smtClean="0">
              <a:latin typeface="Corporate S Regular"/>
            </a:rPr>
            <a:t> Stay  (Hot spring)</a:t>
          </a:r>
          <a:endParaRPr kumimoji="1" lang="ja-JP" altLang="en-US" sz="1200" kern="1200" dirty="0">
            <a:latin typeface="Corporate S Regular"/>
          </a:endParaRPr>
        </a:p>
      </dsp:txBody>
      <dsp:txXfrm>
        <a:off x="172373" y="32520"/>
        <a:ext cx="1936354" cy="1273564"/>
      </dsp:txXfrm>
    </dsp:sp>
    <dsp:sp modelId="{23DFEDA3-055C-4CBC-9426-E830F99128F0}">
      <dsp:nvSpPr>
        <dsp:cNvPr id="0" name=""/>
        <dsp:cNvSpPr/>
      </dsp:nvSpPr>
      <dsp:spPr>
        <a:xfrm>
          <a:off x="141816" y="1306085"/>
          <a:ext cx="1997468" cy="5607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latin typeface="Corporate S Bold"/>
            </a:rPr>
            <a:t>1</a:t>
          </a:r>
          <a:r>
            <a:rPr kumimoji="1" lang="en-US" altLang="ja-JP" sz="2700" kern="1200" baseline="30000" dirty="0" smtClean="0">
              <a:latin typeface="Corporate S Bold"/>
            </a:rPr>
            <a:t>st</a:t>
          </a:r>
          <a:r>
            <a:rPr kumimoji="1" lang="en-US" altLang="ja-JP" sz="2700" kern="1200" dirty="0" smtClean="0">
              <a:latin typeface="Corporate S Bold"/>
            </a:rPr>
            <a:t> Day</a:t>
          </a:r>
          <a:endParaRPr kumimoji="1" lang="ja-JP" altLang="en-US" sz="2700" kern="1200" dirty="0">
            <a:latin typeface="Corporate S Bold"/>
          </a:endParaRPr>
        </a:p>
      </dsp:txBody>
      <dsp:txXfrm>
        <a:off x="141816" y="1306085"/>
        <a:ext cx="1406667" cy="560772"/>
      </dsp:txXfrm>
    </dsp:sp>
    <dsp:sp modelId="{F4CFC6E7-8F8F-4BC7-B9A4-B216E8946FBE}">
      <dsp:nvSpPr>
        <dsp:cNvPr id="0" name=""/>
        <dsp:cNvSpPr/>
      </dsp:nvSpPr>
      <dsp:spPr>
        <a:xfrm>
          <a:off x="1600200" y="1313260"/>
          <a:ext cx="611460" cy="6114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DCCD7-D6A6-404A-9B20-5C2E59551B24}">
      <dsp:nvSpPr>
        <dsp:cNvPr id="0" name=""/>
        <dsp:cNvSpPr/>
      </dsp:nvSpPr>
      <dsp:spPr>
        <a:xfrm>
          <a:off x="2309705" y="1963"/>
          <a:ext cx="1997468" cy="13041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err="1" smtClean="0">
              <a:latin typeface="Corporate S Regular"/>
            </a:rPr>
            <a:t>Noboribetsu</a:t>
          </a:r>
          <a:r>
            <a:rPr kumimoji="1" lang="en-US" altLang="ja-JP" sz="1200" kern="1200" dirty="0" smtClean="0">
              <a:latin typeface="Corporate S Regular"/>
            </a:rPr>
            <a:t> or Toya Sightseeing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err="1" smtClean="0">
              <a:latin typeface="Corporate S Regular"/>
            </a:rPr>
            <a:t>Kyogoku</a:t>
          </a:r>
          <a:r>
            <a:rPr kumimoji="1" lang="en-US" altLang="ja-JP" sz="1200" kern="1200" dirty="0" smtClean="0">
              <a:latin typeface="Corporate S Regular"/>
            </a:rPr>
            <a:t> Natural Water Park Sightseeing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err="1" smtClean="0">
              <a:latin typeface="Corporate S Regular"/>
            </a:rPr>
            <a:t>Otaru</a:t>
          </a:r>
          <a:r>
            <a:rPr kumimoji="1" lang="en-US" altLang="ja-JP" sz="1200" kern="1200" dirty="0" smtClean="0">
              <a:latin typeface="Corporate S Regular"/>
            </a:rPr>
            <a:t> Stay (Resort)</a:t>
          </a:r>
          <a:endParaRPr kumimoji="1" lang="ja-JP" altLang="en-US" sz="1200" kern="1200" dirty="0">
            <a:latin typeface="Corporate S Regular"/>
          </a:endParaRPr>
        </a:p>
      </dsp:txBody>
      <dsp:txXfrm>
        <a:off x="2340262" y="32520"/>
        <a:ext cx="1936354" cy="1273564"/>
      </dsp:txXfrm>
    </dsp:sp>
    <dsp:sp modelId="{8CDBA9BB-9996-4697-B15B-4BDCA8D3FC5D}">
      <dsp:nvSpPr>
        <dsp:cNvPr id="0" name=""/>
        <dsp:cNvSpPr/>
      </dsp:nvSpPr>
      <dsp:spPr>
        <a:xfrm>
          <a:off x="2309705" y="1306085"/>
          <a:ext cx="1997468" cy="560772"/>
        </a:xfrm>
        <a:prstGeom prst="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latin typeface="Corporate S Bold"/>
            </a:rPr>
            <a:t>2</a:t>
          </a:r>
          <a:r>
            <a:rPr kumimoji="1" lang="en-US" altLang="ja-JP" sz="2700" kern="1200" baseline="30000" dirty="0" smtClean="0">
              <a:latin typeface="Corporate S Bold"/>
            </a:rPr>
            <a:t>nd</a:t>
          </a:r>
          <a:r>
            <a:rPr kumimoji="1" lang="en-US" altLang="ja-JP" sz="2700" kern="1200" dirty="0" smtClean="0">
              <a:latin typeface="Corporate S Bold"/>
            </a:rPr>
            <a:t> Day</a:t>
          </a:r>
          <a:endParaRPr kumimoji="1" lang="ja-JP" altLang="en-US" sz="2700" kern="1200" dirty="0">
            <a:latin typeface="Corporate S Bold"/>
          </a:endParaRPr>
        </a:p>
      </dsp:txBody>
      <dsp:txXfrm>
        <a:off x="2309705" y="1306085"/>
        <a:ext cx="1406667" cy="560772"/>
      </dsp:txXfrm>
    </dsp:sp>
    <dsp:sp modelId="{541F4ABF-8D26-4AE6-8AE1-CB8C25B5E425}">
      <dsp:nvSpPr>
        <dsp:cNvPr id="0" name=""/>
        <dsp:cNvSpPr/>
      </dsp:nvSpPr>
      <dsp:spPr>
        <a:xfrm>
          <a:off x="3768089" y="1313260"/>
          <a:ext cx="611460" cy="6114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74B2C-B692-4AB4-8CB7-5A69A703C4E0}">
      <dsp:nvSpPr>
        <dsp:cNvPr id="0" name=""/>
        <dsp:cNvSpPr/>
      </dsp:nvSpPr>
      <dsp:spPr>
        <a:xfrm>
          <a:off x="4477594" y="1963"/>
          <a:ext cx="1997468" cy="13041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err="1" smtClean="0">
              <a:latin typeface="Corporate S Regular"/>
            </a:rPr>
            <a:t>Otaru</a:t>
          </a:r>
          <a:r>
            <a:rPr kumimoji="1" lang="en-US" altLang="ja-JP" sz="1200" kern="1200" dirty="0" smtClean="0">
              <a:latin typeface="Corporate S Regular"/>
            </a:rPr>
            <a:t> Sightseeing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smtClean="0">
              <a:latin typeface="Corporate S Regular"/>
            </a:rPr>
            <a:t>Yoichi (Fruits picking, Nikka Whisky Factory)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smtClean="0">
              <a:latin typeface="Corporate S Regular"/>
            </a:rPr>
            <a:t>Sapporo Stay (City)</a:t>
          </a:r>
          <a:endParaRPr kumimoji="1" lang="ja-JP" altLang="en-US" sz="1200" kern="1200" dirty="0">
            <a:latin typeface="Corporate S Regular"/>
          </a:endParaRPr>
        </a:p>
      </dsp:txBody>
      <dsp:txXfrm>
        <a:off x="4508151" y="32520"/>
        <a:ext cx="1936354" cy="1273564"/>
      </dsp:txXfrm>
    </dsp:sp>
    <dsp:sp modelId="{D25CF6C6-CE03-41EF-B904-4BCD0B629CFB}">
      <dsp:nvSpPr>
        <dsp:cNvPr id="0" name=""/>
        <dsp:cNvSpPr/>
      </dsp:nvSpPr>
      <dsp:spPr>
        <a:xfrm>
          <a:off x="4477594" y="1306085"/>
          <a:ext cx="1997468" cy="560772"/>
        </a:xfrm>
        <a:prstGeom prst="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latin typeface="Corporate S Bold"/>
            </a:rPr>
            <a:t>3</a:t>
          </a:r>
          <a:r>
            <a:rPr kumimoji="1" lang="en-US" altLang="ja-JP" sz="2700" kern="1200" baseline="30000" dirty="0" smtClean="0">
              <a:latin typeface="Corporate S Bold"/>
            </a:rPr>
            <a:t>rd</a:t>
          </a:r>
          <a:r>
            <a:rPr kumimoji="1" lang="en-US" altLang="ja-JP" sz="2700" kern="1200" dirty="0" smtClean="0">
              <a:latin typeface="Corporate S Bold"/>
            </a:rPr>
            <a:t> Day</a:t>
          </a:r>
          <a:endParaRPr kumimoji="1" lang="ja-JP" altLang="en-US" sz="2700" kern="1200" dirty="0">
            <a:latin typeface="Corporate S Bold"/>
          </a:endParaRPr>
        </a:p>
      </dsp:txBody>
      <dsp:txXfrm>
        <a:off x="4477594" y="1306085"/>
        <a:ext cx="1406667" cy="560772"/>
      </dsp:txXfrm>
    </dsp:sp>
    <dsp:sp modelId="{C8DEA5BD-3923-406B-89A0-A94C2E0F4D09}">
      <dsp:nvSpPr>
        <dsp:cNvPr id="0" name=""/>
        <dsp:cNvSpPr/>
      </dsp:nvSpPr>
      <dsp:spPr>
        <a:xfrm>
          <a:off x="5943598" y="1313260"/>
          <a:ext cx="611460" cy="6114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BBF3A3-DE36-457B-8759-DCA7AC7D65EE}">
      <dsp:nvSpPr>
        <dsp:cNvPr id="0" name=""/>
        <dsp:cNvSpPr/>
      </dsp:nvSpPr>
      <dsp:spPr>
        <a:xfrm>
          <a:off x="6645484" y="1963"/>
          <a:ext cx="1997468" cy="13041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smtClean="0">
              <a:latin typeface="Corporate S Regular"/>
            </a:rPr>
            <a:t>Sapporo Sightseeing</a:t>
          </a:r>
          <a:endParaRPr kumimoji="1" lang="ja-JP" altLang="en-US" sz="1200" kern="1200" dirty="0">
            <a:latin typeface="Corporate S Regular"/>
          </a:endParaRPr>
        </a:p>
        <a:p>
          <a:pPr marL="114300" lvl="1" indent="-114300" algn="l" defTabSz="5334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200" kern="1200" dirty="0" smtClean="0">
              <a:latin typeface="Corporate S Regular"/>
            </a:rPr>
            <a:t>New </a:t>
          </a:r>
          <a:r>
            <a:rPr kumimoji="1" lang="en-US" altLang="ja-JP" sz="1200" kern="1200" dirty="0" err="1" smtClean="0">
              <a:latin typeface="Corporate S Regular"/>
            </a:rPr>
            <a:t>Chitose</a:t>
          </a:r>
          <a:r>
            <a:rPr kumimoji="1" lang="en-US" altLang="ja-JP" sz="1200" kern="1200" dirty="0" smtClean="0">
              <a:latin typeface="Corporate S Regular"/>
            </a:rPr>
            <a:t> Airport</a:t>
          </a:r>
          <a:endParaRPr kumimoji="1" lang="ja-JP" altLang="en-US" sz="1200" kern="1200" dirty="0">
            <a:latin typeface="Corporate S Regular"/>
          </a:endParaRPr>
        </a:p>
      </dsp:txBody>
      <dsp:txXfrm>
        <a:off x="6676041" y="32520"/>
        <a:ext cx="1936354" cy="1273564"/>
      </dsp:txXfrm>
    </dsp:sp>
    <dsp:sp modelId="{47BF4753-A2AF-470A-9A64-FE85160E574A}">
      <dsp:nvSpPr>
        <dsp:cNvPr id="0" name=""/>
        <dsp:cNvSpPr/>
      </dsp:nvSpPr>
      <dsp:spPr>
        <a:xfrm>
          <a:off x="6645484" y="1306085"/>
          <a:ext cx="1997468" cy="560772"/>
        </a:xfrm>
        <a:prstGeom prst="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>
              <a:latin typeface="Corporate S Bold"/>
            </a:rPr>
            <a:t>4</a:t>
          </a:r>
          <a:r>
            <a:rPr kumimoji="1" lang="en-US" altLang="ja-JP" sz="2700" kern="1200" baseline="30000" dirty="0" smtClean="0">
              <a:latin typeface="Corporate S Bold"/>
            </a:rPr>
            <a:t>th</a:t>
          </a:r>
          <a:r>
            <a:rPr kumimoji="1" lang="en-US" altLang="ja-JP" sz="2700" kern="1200" dirty="0" smtClean="0">
              <a:latin typeface="Corporate S Bold"/>
            </a:rPr>
            <a:t> Day</a:t>
          </a:r>
          <a:endParaRPr kumimoji="1" lang="ja-JP" altLang="en-US" sz="2700" kern="1200" dirty="0">
            <a:latin typeface="Corporate S Bold"/>
          </a:endParaRPr>
        </a:p>
      </dsp:txBody>
      <dsp:txXfrm>
        <a:off x="6645484" y="1306085"/>
        <a:ext cx="1406667" cy="560772"/>
      </dsp:txXfrm>
    </dsp:sp>
    <dsp:sp modelId="{1A0BA23D-3A86-431C-B840-68C5C43CB4A9}">
      <dsp:nvSpPr>
        <dsp:cNvPr id="0" name=""/>
        <dsp:cNvSpPr/>
      </dsp:nvSpPr>
      <dsp:spPr>
        <a:xfrm flipH="1">
          <a:off x="8151538" y="1313260"/>
          <a:ext cx="611460" cy="6114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ADB45F51-EF0C-403C-8166-C9719E78F8E0}" type="datetimeFigureOut">
              <a:rPr lang="en-SG" smtClean="0"/>
              <a:pPr/>
              <a:t>24/9/2019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6FEB3A0C-4F63-4ECD-BEA0-917ADDB9E018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213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55E1247-1FA3-4777-86C3-5943BE68A196}" type="datetimeFigureOut">
              <a:rPr lang="en-US" altLang="en-US"/>
              <a:pPr>
                <a:defRPr/>
              </a:pPr>
              <a:t>9/24/2019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15C1192-0949-4FDB-8C24-3964BFFD6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7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5118-EF40-46F9-942F-E5DA16AC6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9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C4F2-1401-49C6-9F48-639949760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8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E329-BC4C-4BD3-A9C7-D30606DB1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5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/>
          </p:nvPr>
        </p:nvSpPr>
        <p:spPr>
          <a:xfrm>
            <a:off x="468256" y="1964837"/>
            <a:ext cx="1763890" cy="165926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2"/>
          </p:nvPr>
        </p:nvSpPr>
        <p:spPr>
          <a:xfrm>
            <a:off x="324266" y="4389107"/>
            <a:ext cx="1439910" cy="11521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図プレースホルダー 12"/>
          <p:cNvSpPr>
            <a:spLocks noGrp="1"/>
          </p:cNvSpPr>
          <p:nvPr>
            <p:ph type="pic" sz="quarter" idx="14"/>
          </p:nvPr>
        </p:nvSpPr>
        <p:spPr>
          <a:xfrm>
            <a:off x="4536002" y="1964837"/>
            <a:ext cx="1763890" cy="165926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6587874" y="4389107"/>
            <a:ext cx="1439910" cy="11521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3456069" y="4389107"/>
            <a:ext cx="1439910" cy="11521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1944164" y="4389107"/>
            <a:ext cx="755953" cy="48005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8"/>
          </p:nvPr>
        </p:nvSpPr>
        <p:spPr>
          <a:xfrm>
            <a:off x="5075968" y="4389107"/>
            <a:ext cx="755953" cy="48005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9"/>
          </p:nvPr>
        </p:nvSpPr>
        <p:spPr>
          <a:xfrm>
            <a:off x="8171775" y="4389107"/>
            <a:ext cx="755953" cy="48005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0"/>
          </p:nvPr>
        </p:nvSpPr>
        <p:spPr>
          <a:xfrm>
            <a:off x="2412135" y="1940835"/>
            <a:ext cx="971939" cy="52805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1"/>
          </p:nvPr>
        </p:nvSpPr>
        <p:spPr>
          <a:xfrm>
            <a:off x="6479881" y="1940835"/>
            <a:ext cx="971939" cy="52805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685800" y="1364771"/>
            <a:ext cx="7772400" cy="864096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BBA070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29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/>
          </p:nvPr>
        </p:nvSpPr>
        <p:spPr>
          <a:xfrm>
            <a:off x="108279" y="2852936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6"/>
          <p:cNvSpPr>
            <a:spLocks noGrp="1"/>
          </p:cNvSpPr>
          <p:nvPr>
            <p:ph type="pic" sz="quarter" idx="14"/>
          </p:nvPr>
        </p:nvSpPr>
        <p:spPr>
          <a:xfrm>
            <a:off x="4068031" y="2852937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6"/>
          <p:cNvSpPr>
            <a:spLocks noGrp="1"/>
          </p:cNvSpPr>
          <p:nvPr>
            <p:ph type="pic" sz="quarter" idx="15"/>
          </p:nvPr>
        </p:nvSpPr>
        <p:spPr>
          <a:xfrm>
            <a:off x="2079165" y="2852937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図プレースホルダー 6"/>
          <p:cNvSpPr>
            <a:spLocks noGrp="1"/>
          </p:cNvSpPr>
          <p:nvPr>
            <p:ph type="pic" sz="quarter" idx="16"/>
          </p:nvPr>
        </p:nvSpPr>
        <p:spPr>
          <a:xfrm>
            <a:off x="108279" y="4869160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図プレースホルダー 6"/>
          <p:cNvSpPr>
            <a:spLocks noGrp="1"/>
          </p:cNvSpPr>
          <p:nvPr>
            <p:ph type="pic" sz="quarter" idx="17"/>
          </p:nvPr>
        </p:nvSpPr>
        <p:spPr>
          <a:xfrm>
            <a:off x="4068031" y="4869160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図プレースホルダー 6"/>
          <p:cNvSpPr>
            <a:spLocks noGrp="1"/>
          </p:cNvSpPr>
          <p:nvPr>
            <p:ph type="pic" sz="quarter" idx="18"/>
          </p:nvPr>
        </p:nvSpPr>
        <p:spPr>
          <a:xfrm>
            <a:off x="2088155" y="4869160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685800" y="1364771"/>
            <a:ext cx="7772400" cy="864096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BBA070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5318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685800" y="1364771"/>
            <a:ext cx="7772400" cy="864096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BBA070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6"/>
          </p:nvPr>
        </p:nvSpPr>
        <p:spPr>
          <a:xfrm>
            <a:off x="2448132" y="3375405"/>
            <a:ext cx="1583901" cy="172819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図プレースホルダー 6"/>
          <p:cNvSpPr>
            <a:spLocks noGrp="1"/>
          </p:cNvSpPr>
          <p:nvPr>
            <p:ph type="pic" sz="quarter" idx="18"/>
          </p:nvPr>
        </p:nvSpPr>
        <p:spPr>
          <a:xfrm>
            <a:off x="472447" y="4005064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" name="図プレースホルダー 6"/>
          <p:cNvSpPr>
            <a:spLocks noGrp="1"/>
          </p:cNvSpPr>
          <p:nvPr>
            <p:ph type="pic" sz="quarter" idx="19"/>
          </p:nvPr>
        </p:nvSpPr>
        <p:spPr>
          <a:xfrm>
            <a:off x="6947851" y="3375405"/>
            <a:ext cx="1583901" cy="172819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6"/>
          <p:cNvSpPr>
            <a:spLocks noGrp="1"/>
          </p:cNvSpPr>
          <p:nvPr>
            <p:ph type="pic" sz="quarter" idx="20"/>
          </p:nvPr>
        </p:nvSpPr>
        <p:spPr>
          <a:xfrm>
            <a:off x="4972166" y="4005064"/>
            <a:ext cx="1907881" cy="19202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74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/>
          </p:nvPr>
        </p:nvSpPr>
        <p:spPr>
          <a:xfrm>
            <a:off x="285" y="3881967"/>
            <a:ext cx="2255859" cy="29760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1"/>
          </p:nvPr>
        </p:nvSpPr>
        <p:spPr>
          <a:xfrm>
            <a:off x="2304141" y="3881967"/>
            <a:ext cx="2255859" cy="29760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2"/>
          </p:nvPr>
        </p:nvSpPr>
        <p:spPr>
          <a:xfrm>
            <a:off x="4607997" y="3881967"/>
            <a:ext cx="2255859" cy="29760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6911854" y="3881967"/>
            <a:ext cx="2255859" cy="297603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4"/>
          </p:nvPr>
        </p:nvSpPr>
        <p:spPr>
          <a:xfrm>
            <a:off x="720600" y="2132856"/>
            <a:ext cx="7523444" cy="1632694"/>
          </a:xfrm>
        </p:spPr>
        <p:txBody>
          <a:bodyPr/>
          <a:lstStyle>
            <a:lvl1pPr>
              <a:defRPr b="0">
                <a:solidFill>
                  <a:srgbClr val="BBA070"/>
                </a:solidFill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685800" y="1364771"/>
            <a:ext cx="7772400" cy="864096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BBA070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67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8038-D111-4F35-BCF5-EC1E3C80F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0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49FE-819B-4ADC-8D99-E8094D678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12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7309-8449-4763-A58F-FAA177885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3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14E3-E3B0-4A04-A730-E6EBB7192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90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E3E0-E94D-4751-87CA-4ED592065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4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567B-1D48-473E-B8B2-08A11F68D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024F-192D-488B-BA48-5B58CD89C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8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FE15-E4D1-4185-91C5-FD1F7CA7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7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HG POWERPT TEMPLATE PROPOSAL 2012 060112_Page_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C779975-F38C-43EB-8905-9413F6782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96600"/>
          </a:solidFill>
          <a:latin typeface="Corporate S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 descr="PHG 1C-GOLD_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3412" y="2667000"/>
            <a:ext cx="4837176" cy="15240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3049949" y="4343400"/>
            <a:ext cx="3044103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lang="ja-JP" altLang="en-US" sz="2400" dirty="0" smtClean="0">
                <a:solidFill>
                  <a:srgbClr val="8C7745"/>
                </a:solidFill>
                <a:latin typeface="Arial"/>
                <a:cs typeface="Arial"/>
              </a:rPr>
              <a:t>━</a:t>
            </a:r>
            <a:r>
              <a:rPr lang="en-CA" sz="2400" dirty="0" smtClean="0">
                <a:solidFill>
                  <a:srgbClr val="8C7745"/>
                </a:solidFill>
                <a:latin typeface="Arial"/>
                <a:cs typeface="Arial"/>
              </a:rPr>
              <a:t>Grand Park Otaru</a:t>
            </a:r>
            <a:r>
              <a:rPr lang="ja-JP" altLang="en-US" sz="2400" dirty="0" smtClean="0">
                <a:solidFill>
                  <a:srgbClr val="8C7745"/>
                </a:solidFill>
                <a:latin typeface="Arial"/>
                <a:cs typeface="Arial"/>
              </a:rPr>
              <a:t>━</a:t>
            </a: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t="35341" r="12371" b="7694"/>
          <a:stretch/>
        </p:blipFill>
        <p:spPr bwMode="auto">
          <a:xfrm>
            <a:off x="1" y="1314000"/>
            <a:ext cx="91440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66446"/>
            <a:ext cx="9144000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indent="-277200" algn="ctr">
              <a:spcBef>
                <a:spcPts val="0"/>
              </a:spcBef>
            </a:pPr>
            <a:r>
              <a:rPr lang="en-US" sz="1600" kern="0" dirty="0" smtClean="0">
                <a:solidFill>
                  <a:schemeClr val="bg1"/>
                </a:solidFill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Five restaurants and bars offering international buffet and the freshest local specialties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0"/>
            <a:ext cx="91725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9"/>
          <a:stretch/>
        </p:blipFill>
        <p:spPr>
          <a:xfrm>
            <a:off x="0" y="1263114"/>
            <a:ext cx="9144000" cy="5594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1914"/>
            <a:ext cx="9144000" cy="38472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indent="-277200" algn="ctr">
              <a:spcBef>
                <a:spcPts val="0"/>
              </a:spcBef>
            </a:pPr>
            <a:r>
              <a:rPr lang="en-US" sz="1900" kern="0" dirty="0" smtClean="0">
                <a:solidFill>
                  <a:schemeClr val="bg1"/>
                </a:solidFill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10 function rooms and two chapels, set against vast skies and sea views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b="2175"/>
          <a:stretch>
            <a:fillRect/>
          </a:stretch>
        </p:blipFill>
        <p:spPr>
          <a:xfrm>
            <a:off x="76200" y="3753570"/>
            <a:ext cx="1828800" cy="1504229"/>
          </a:xfrm>
        </p:spPr>
      </p:pic>
      <p:pic>
        <p:nvPicPr>
          <p:cNvPr id="14" name="図プレースホルダー 1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5825"/>
          <a:stretch>
            <a:fillRect/>
          </a:stretch>
        </p:blipFill>
        <p:spPr>
          <a:xfrm>
            <a:off x="3882179" y="3753571"/>
            <a:ext cx="1828800" cy="1504229"/>
          </a:xfrm>
        </p:spPr>
      </p:pic>
      <p:pic>
        <p:nvPicPr>
          <p:cNvPr id="15" name="図プレースホルダー 1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5825"/>
          <a:stretch>
            <a:fillRect/>
          </a:stretch>
        </p:blipFill>
        <p:spPr>
          <a:xfrm>
            <a:off x="1979190" y="3753571"/>
            <a:ext cx="1828800" cy="1504229"/>
          </a:xfrm>
        </p:spPr>
      </p:pic>
      <p:pic>
        <p:nvPicPr>
          <p:cNvPr id="12" name="図プレースホルダー 1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5806"/>
          <a:stretch>
            <a:fillRect/>
          </a:stretch>
        </p:blipFill>
        <p:spPr>
          <a:xfrm>
            <a:off x="76200" y="5334000"/>
            <a:ext cx="1828800" cy="1504229"/>
          </a:xfrm>
        </p:spPr>
      </p:pic>
      <p:pic>
        <p:nvPicPr>
          <p:cNvPr id="16" name="図プレースホルダー 15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5825"/>
          <a:stretch>
            <a:fillRect/>
          </a:stretch>
        </p:blipFill>
        <p:spPr>
          <a:xfrm>
            <a:off x="3882179" y="5334000"/>
            <a:ext cx="1828800" cy="1504229"/>
          </a:xfrm>
        </p:spPr>
      </p:pic>
      <p:pic>
        <p:nvPicPr>
          <p:cNvPr id="13" name="図プレースホルダー 12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r="5803"/>
          <a:stretch>
            <a:fillRect/>
          </a:stretch>
        </p:blipFill>
        <p:spPr>
          <a:xfrm>
            <a:off x="1979190" y="5334000"/>
            <a:ext cx="1828800" cy="1504229"/>
          </a:xfr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sp>
        <p:nvSpPr>
          <p:cNvPr id="8" name="テキスト プレースホルダー 5"/>
          <p:cNvSpPr txBox="1">
            <a:spLocks/>
          </p:cNvSpPr>
          <p:nvPr/>
        </p:nvSpPr>
        <p:spPr>
          <a:xfrm>
            <a:off x="108278" y="2133600"/>
            <a:ext cx="6749721" cy="1295400"/>
          </a:xfrm>
          <a:prstGeom prst="rect">
            <a:avLst/>
          </a:prstGeom>
        </p:spPr>
        <p:txBody>
          <a:bodyPr vert="horz" lIns="102405" tIns="51202" rIns="102405" bIns="51202" rtlCol="0">
            <a:noAutofit/>
          </a:bodyPr>
          <a:lstStyle>
            <a:lvl1pPr marL="685869" indent="-685869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6400" b="0" kern="1200">
                <a:solidFill>
                  <a:srgbClr val="BBA070"/>
                </a:solidFill>
                <a:latin typeface="+mn-lt"/>
                <a:ea typeface="+mn-ea"/>
                <a:cs typeface="+mn-cs"/>
              </a:defRPr>
            </a:lvl1pPr>
            <a:lvl2pPr marL="1486049" indent="-571557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229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720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4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5211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4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703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4194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686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3177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Dedicated meeting floors on level 5 and 6 offering complimentary hotel-wide Wireless Internet access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Western and Japanese style chapels are located on level 6</a:t>
            </a:r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Meetings and Events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791200" y="2781300"/>
            <a:ext cx="3276600" cy="4000499"/>
            <a:chOff x="5472200" y="2188474"/>
            <a:chExt cx="3392085" cy="400197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8" t="4717" r="5523" b="4209"/>
            <a:stretch/>
          </p:blipFill>
          <p:spPr bwMode="auto">
            <a:xfrm>
              <a:off x="5472200" y="2188474"/>
              <a:ext cx="3392085" cy="400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3" t="52460" r="37312" b="44939"/>
            <a:stretch>
              <a:fillRect/>
            </a:stretch>
          </p:blipFill>
          <p:spPr bwMode="auto">
            <a:xfrm>
              <a:off x="7325479" y="3127226"/>
              <a:ext cx="10637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3" t="52460" r="37312" b="44939"/>
            <a:stretch>
              <a:fillRect/>
            </a:stretch>
          </p:blipFill>
          <p:spPr bwMode="auto">
            <a:xfrm>
              <a:off x="7325479" y="3994002"/>
              <a:ext cx="10637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3" t="52460" r="37312" b="44939"/>
            <a:stretch>
              <a:fillRect/>
            </a:stretch>
          </p:blipFill>
          <p:spPr bwMode="auto">
            <a:xfrm>
              <a:off x="7325479" y="4289277"/>
              <a:ext cx="10637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0" t="52721" r="37558" b="45241"/>
            <a:stretch>
              <a:fillRect/>
            </a:stretch>
          </p:blipFill>
          <p:spPr bwMode="auto">
            <a:xfrm>
              <a:off x="7325479" y="3875277"/>
              <a:ext cx="84150" cy="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0" t="52721" r="37558" b="45241"/>
            <a:stretch>
              <a:fillRect/>
            </a:stretch>
          </p:blipFill>
          <p:spPr bwMode="auto">
            <a:xfrm>
              <a:off x="7325479" y="3723600"/>
              <a:ext cx="84150" cy="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23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1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3"/>
          <a:stretch/>
        </p:blipFill>
        <p:spPr>
          <a:xfrm>
            <a:off x="1143804" y="2912175"/>
            <a:ext cx="2375852" cy="3945825"/>
          </a:xfrm>
        </p:spPr>
      </p:pic>
      <p:pic>
        <p:nvPicPr>
          <p:cNvPr id="14" name="コンテンツ プレースホルダー 1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>
          <a:xfrm>
            <a:off x="4992858" y="3581400"/>
            <a:ext cx="3757873" cy="2668203"/>
          </a:xfrm>
        </p:spPr>
      </p:pic>
      <p:sp>
        <p:nvSpPr>
          <p:cNvPr id="15" name="テキスト ボックス 14"/>
          <p:cNvSpPr txBox="1"/>
          <p:nvPr/>
        </p:nvSpPr>
        <p:spPr>
          <a:xfrm>
            <a:off x="243861" y="2438400"/>
            <a:ext cx="4175739" cy="328697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dirty="0">
                <a:latin typeface="Corporate S Regular"/>
              </a:rPr>
              <a:t>5F : Ballroom and Banquet Rooms</a:t>
            </a:r>
            <a:endParaRPr kumimoji="1" lang="ja-JP" altLang="en-US" dirty="0">
              <a:latin typeface="Corporate S Regular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51988" y="2954901"/>
            <a:ext cx="4239612" cy="328697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lang="en-US" altLang="ja-JP" dirty="0">
                <a:latin typeface="Corporate S Regular"/>
              </a:rPr>
              <a:t>6</a:t>
            </a:r>
            <a:r>
              <a:rPr kumimoji="1" lang="en-US" altLang="ja-JP" dirty="0">
                <a:latin typeface="Corporate S Regular"/>
              </a:rPr>
              <a:t>F : Ballroom and Banquet Rooms</a:t>
            </a:r>
            <a:endParaRPr kumimoji="1" lang="ja-JP" altLang="en-US" dirty="0">
              <a:latin typeface="Corporate S Regular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sp>
        <p:nvSpPr>
          <p:cNvPr id="17" name="タイトル 2"/>
          <p:cNvSpPr txBox="1">
            <a:spLocks/>
          </p:cNvSpPr>
          <p:nvPr/>
        </p:nvSpPr>
        <p:spPr bwMode="auto">
          <a:xfrm>
            <a:off x="685799" y="1345704"/>
            <a:ext cx="77724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996600"/>
                </a:solidFill>
                <a:latin typeface="Corporate S Bold" pitchFamily="34" charset="0"/>
                <a:cs typeface="Arial" charset="0"/>
              </a:defRPr>
            </a:lvl9pPr>
          </a:lstStyle>
          <a:p>
            <a:pPr algn="ctr"/>
            <a:r>
              <a:rPr kumimoji="1" lang="en-US" altLang="ja-JP" sz="3400" b="1" kern="0" dirty="0" smtClean="0">
                <a:solidFill>
                  <a:srgbClr val="B09559"/>
                </a:solidFill>
              </a:rPr>
              <a:t>Meetings and Events</a:t>
            </a:r>
            <a:endParaRPr kumimoji="1" lang="ja-JP" altLang="en-US" sz="3400" b="1" kern="0" dirty="0">
              <a:solidFill>
                <a:srgbClr val="B09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プレースホルダー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 b="7847"/>
          <a:stretch>
            <a:fillRect/>
          </a:stretch>
        </p:blipFill>
        <p:spPr>
          <a:xfrm>
            <a:off x="152400" y="4495800"/>
            <a:ext cx="2627650" cy="2170642"/>
          </a:xfrm>
        </p:spPr>
      </p:pic>
      <p:pic>
        <p:nvPicPr>
          <p:cNvPr id="16" name="図プレースホルダー 1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7664"/>
          <a:stretch>
            <a:fillRect/>
          </a:stretch>
        </p:blipFill>
        <p:spPr>
          <a:xfrm>
            <a:off x="2880019" y="4495800"/>
            <a:ext cx="2627650" cy="2170642"/>
          </a:xfrm>
        </p:spPr>
      </p:pic>
      <p:pic>
        <p:nvPicPr>
          <p:cNvPr id="25" name="図プレースホルダー 24"/>
          <p:cNvPicPr>
            <a:picLocks noGrp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b="9332"/>
          <a:stretch>
            <a:fillRect/>
          </a:stretch>
        </p:blipFill>
        <p:spPr>
          <a:xfrm>
            <a:off x="5943600" y="4572000"/>
            <a:ext cx="2880000" cy="2160000"/>
          </a:xfrm>
        </p:spPr>
      </p:pic>
      <p:sp>
        <p:nvSpPr>
          <p:cNvPr id="14" name="テキスト ボックス 13"/>
          <p:cNvSpPr txBox="1"/>
          <p:nvPr/>
        </p:nvSpPr>
        <p:spPr>
          <a:xfrm>
            <a:off x="381000" y="1981200"/>
            <a:ext cx="2514600" cy="1875274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5</a:t>
            </a:r>
            <a:r>
              <a:rPr kumimoji="1" lang="en-US" altLang="ja-JP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F JURIN</a:t>
            </a:r>
          </a:p>
          <a:p>
            <a:endParaRPr lang="en-US" altLang="ja-JP" sz="12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Area	682 square meters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(Configurable into 2 rooms)</a:t>
            </a:r>
            <a:endParaRPr kumimoji="1" lang="en-US" altLang="ja-JP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Footage	31.3m</a:t>
            </a: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Depth	</a:t>
            </a:r>
            <a:r>
              <a:rPr kumimoji="1" lang="en-US" altLang="ja-JP" sz="11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20.7m</a:t>
            </a:r>
            <a:endParaRPr kumimoji="1" lang="en-US" altLang="ja-JP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lang="en-US" altLang="ja-JP" sz="11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Ceiling	7.0m</a:t>
            </a:r>
            <a:endParaRPr kumimoji="1" lang="ja-JP" alt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16103" y="2835280"/>
            <a:ext cx="2875097" cy="103465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High speed LAN</a:t>
            </a:r>
          </a:p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Screen more than 150inches</a:t>
            </a:r>
          </a:p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Stage (120cm x 240cm)</a:t>
            </a:r>
          </a:p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Microphones : wired 4, wireless 4</a:t>
            </a:r>
            <a:endParaRPr kumimoji="1" lang="ja-JP" alt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0826" y="4076258"/>
            <a:ext cx="2590799" cy="267142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Round Table </a:t>
            </a:r>
            <a:r>
              <a:rPr lang="en-US" altLang="ja-JP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(180cm in diameter)</a:t>
            </a:r>
            <a:endParaRPr kumimoji="1" lang="en-US" altLang="ja-JP" sz="105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61782" y="4076258"/>
            <a:ext cx="864125" cy="267142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Theatre</a:t>
            </a:r>
            <a:endParaRPr kumimoji="1" lang="en-US" altLang="ja-JP" sz="105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Banquet and Events</a:t>
            </a:r>
            <a:endParaRPr kumimoji="1" lang="ja-JP" altLang="en-US" dirty="0"/>
          </a:p>
        </p:txBody>
      </p:sp>
      <p:pic>
        <p:nvPicPr>
          <p:cNvPr id="6" name="図プレースホルダー 5"/>
          <p:cNvPicPr>
            <a:picLocks noGrp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r="9822"/>
          <a:stretch>
            <a:fillRect/>
          </a:stretch>
        </p:blipFill>
        <p:spPr>
          <a:xfrm>
            <a:off x="5943600" y="2362200"/>
            <a:ext cx="2880000" cy="2160000"/>
          </a:xfrm>
        </p:spPr>
      </p:pic>
    </p:spTree>
    <p:extLst>
      <p:ext uri="{BB962C8B-B14F-4D97-AF65-F5344CB8AC3E}">
        <p14:creationId xmlns:p14="http://schemas.microsoft.com/office/powerpoint/2010/main" val="25210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88266" y="2743200"/>
            <a:ext cx="3674134" cy="1590581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5</a:t>
            </a:r>
            <a:r>
              <a:rPr kumimoji="1" lang="en-US" altLang="ja-JP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F GINGA / RYUSEI</a:t>
            </a:r>
          </a:p>
          <a:p>
            <a:pPr>
              <a:lnSpc>
                <a:spcPts val="1200"/>
              </a:lnSpc>
            </a:pPr>
            <a:endParaRPr lang="en-US" altLang="ja-JP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Area	242 square meters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Footage	15.3m</a:t>
            </a: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Depth	15.5m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Ceiling 	4.0m</a:t>
            </a:r>
            <a:endParaRPr kumimoji="1" lang="ja-JP" alt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16103" y="3276039"/>
            <a:ext cx="2798897" cy="1067361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High speed LAN</a:t>
            </a:r>
          </a:p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Screen more than 100inches</a:t>
            </a:r>
          </a:p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Stage</a:t>
            </a:r>
          </a:p>
          <a:p>
            <a:pPr marL="159991" indent="-15999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en-US" altLang="ja-JP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Microphones : wired 2, wireless 2</a:t>
            </a:r>
            <a:endParaRPr kumimoji="1" lang="ja-JP" altLang="en-US" sz="11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-17229" y="5387571"/>
            <a:ext cx="816091" cy="251753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algn="ctr"/>
            <a:r>
              <a:rPr lang="en-US" altLang="ja-JP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GINGA</a:t>
            </a:r>
            <a:endParaRPr kumimoji="1" lang="en-US" altLang="ja-JP" sz="10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pic>
        <p:nvPicPr>
          <p:cNvPr id="12" name="図プレースホルダー 11"/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b="9364"/>
          <a:stretch>
            <a:fillRect/>
          </a:stretch>
        </p:blipFill>
        <p:spPr>
          <a:xfrm>
            <a:off x="5795750" y="4581526"/>
            <a:ext cx="2880000" cy="2160000"/>
          </a:xfrm>
        </p:spPr>
      </p:pic>
      <p:pic>
        <p:nvPicPr>
          <p:cNvPr id="18" name="図プレースホルダー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 b="9425"/>
          <a:stretch>
            <a:fillRect/>
          </a:stretch>
        </p:blipFill>
        <p:spPr>
          <a:xfrm>
            <a:off x="663967" y="4383832"/>
            <a:ext cx="4212833" cy="2245568"/>
          </a:xfrm>
        </p:spPr>
      </p:pic>
      <p:sp>
        <p:nvSpPr>
          <p:cNvPr id="24" name="テキスト ボックス 23"/>
          <p:cNvSpPr txBox="1"/>
          <p:nvPr/>
        </p:nvSpPr>
        <p:spPr>
          <a:xfrm rot="5400000">
            <a:off x="4723877" y="5387570"/>
            <a:ext cx="816092" cy="251753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algn="ctr"/>
            <a:r>
              <a:rPr lang="en-US" altLang="ja-JP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</a:rPr>
              <a:t>RYUSEI</a:t>
            </a:r>
            <a:endParaRPr kumimoji="1" lang="en-US" altLang="ja-JP" sz="100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Banquet and Events</a:t>
            </a:r>
            <a:endParaRPr kumimoji="1" lang="ja-JP" altLang="en-US" dirty="0"/>
          </a:p>
        </p:txBody>
      </p:sp>
      <p:pic>
        <p:nvPicPr>
          <p:cNvPr id="6" name="図プレースホルダー 5"/>
          <p:cNvPicPr>
            <a:picLocks noGrp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6409"/>
          <a:stretch>
            <a:fillRect/>
          </a:stretch>
        </p:blipFill>
        <p:spPr>
          <a:xfrm>
            <a:off x="5791200" y="2335800"/>
            <a:ext cx="2880000" cy="2160000"/>
          </a:xfrm>
        </p:spPr>
      </p:pic>
    </p:spTree>
    <p:extLst>
      <p:ext uri="{BB962C8B-B14F-4D97-AF65-F5344CB8AC3E}">
        <p14:creationId xmlns:p14="http://schemas.microsoft.com/office/powerpoint/2010/main" val="35358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288365" y="2590800"/>
            <a:ext cx="2454835" cy="1605970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2400" b="1" dirty="0">
                <a:latin typeface="Corporate S Regular"/>
              </a:rPr>
              <a:t>5F UMI </a:t>
            </a:r>
          </a:p>
          <a:p>
            <a:endParaRPr lang="en-US" altLang="ja-JP" sz="1100" dirty="0"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Area	116 square meters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Corporate S Regular"/>
              </a:rPr>
              <a:t>Footage	8.5m</a:t>
            </a: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Depth	13.7m</a:t>
            </a:r>
          </a:p>
          <a:p>
            <a:pPr>
              <a:lnSpc>
                <a:spcPct val="150000"/>
              </a:lnSpc>
            </a:pPr>
            <a:r>
              <a:rPr lang="en-US" altLang="ja-JP" sz="1100" dirty="0" smtClean="0">
                <a:latin typeface="Corporate S Regular"/>
              </a:rPr>
              <a:t>Ceiling</a:t>
            </a:r>
            <a:r>
              <a:rPr lang="en-US" altLang="ja-JP" sz="1100" dirty="0">
                <a:latin typeface="Corporate S Regular"/>
              </a:rPr>
              <a:t>	3.4m</a:t>
            </a:r>
            <a:endParaRPr kumimoji="1" lang="ja-JP" altLang="en-US" sz="1100" dirty="0">
              <a:latin typeface="Corporate S Regular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86845" y="2590800"/>
            <a:ext cx="3923755" cy="1859885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lang="en-US" altLang="ja-JP" sz="2400" b="1" dirty="0">
                <a:latin typeface="Corporate S Regular"/>
              </a:rPr>
              <a:t>5</a:t>
            </a:r>
            <a:r>
              <a:rPr kumimoji="1" lang="en-US" altLang="ja-JP" sz="2400" b="1" dirty="0">
                <a:latin typeface="Corporate S Regular"/>
              </a:rPr>
              <a:t>F TSUKI </a:t>
            </a:r>
          </a:p>
          <a:p>
            <a:endParaRPr lang="en-US" altLang="ja-JP" sz="1100" dirty="0"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Area	81 square meters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Corporate S Regular"/>
              </a:rPr>
              <a:t>(Configurable into 2 rooms)</a:t>
            </a:r>
            <a:endParaRPr kumimoji="1" lang="en-US" altLang="ja-JP" sz="1100" dirty="0"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Corporate S Regular"/>
              </a:rPr>
              <a:t>Footage	15.0m</a:t>
            </a: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Depth	5.8m</a:t>
            </a:r>
          </a:p>
          <a:p>
            <a:pPr>
              <a:lnSpc>
                <a:spcPct val="150000"/>
              </a:lnSpc>
            </a:pPr>
            <a:r>
              <a:rPr lang="en-US" altLang="ja-JP" sz="1100" dirty="0" smtClean="0">
                <a:latin typeface="Corporate S Regular"/>
              </a:rPr>
              <a:t>Ceiling</a:t>
            </a:r>
            <a:r>
              <a:rPr lang="en-US" altLang="ja-JP" sz="1100" dirty="0">
                <a:latin typeface="Corporate S Regular"/>
              </a:rPr>
              <a:t>	3.4m</a:t>
            </a:r>
            <a:endParaRPr kumimoji="1" lang="ja-JP" altLang="en-US" sz="1100" dirty="0">
              <a:latin typeface="Corporate S Regular"/>
            </a:endParaRPr>
          </a:p>
        </p:txBody>
      </p:sp>
      <p:pic>
        <p:nvPicPr>
          <p:cNvPr id="11" name="図プレースホルダー 10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r="9349"/>
          <a:stretch>
            <a:fillRect/>
          </a:stretch>
        </p:blipFill>
        <p:spPr>
          <a:xfrm>
            <a:off x="2736114" y="2228867"/>
            <a:ext cx="1584050" cy="2571733"/>
          </a:xfrm>
        </p:spPr>
      </p:pic>
      <p:pic>
        <p:nvPicPr>
          <p:cNvPr id="10" name="図プレースホルダー 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5388"/>
          <a:stretch>
            <a:fillRect/>
          </a:stretch>
        </p:blipFill>
        <p:spPr>
          <a:xfrm>
            <a:off x="6781800" y="2590800"/>
            <a:ext cx="2303856" cy="1738842"/>
          </a:xfrm>
        </p:spPr>
      </p:pic>
      <p:pic>
        <p:nvPicPr>
          <p:cNvPr id="29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44469" b="26812"/>
          <a:stretch/>
        </p:blipFill>
        <p:spPr bwMode="auto">
          <a:xfrm>
            <a:off x="792236" y="53113"/>
            <a:ext cx="3089943" cy="97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Board Meetings</a:t>
            </a:r>
            <a:endParaRPr kumimoji="1" lang="ja-JP" altLang="en-US" dirty="0"/>
          </a:p>
        </p:txBody>
      </p:sp>
      <p:pic>
        <p:nvPicPr>
          <p:cNvPr id="4" name="図プレースホルダー 3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>
          <a:xfrm>
            <a:off x="381000" y="4343400"/>
            <a:ext cx="2210960" cy="2225675"/>
          </a:xfrm>
        </p:spPr>
      </p:pic>
      <p:pic>
        <p:nvPicPr>
          <p:cNvPr id="6" name="図プレースホルダー 5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r="16849"/>
          <a:stretch>
            <a:fillRect/>
          </a:stretch>
        </p:blipFill>
        <p:spPr>
          <a:xfrm>
            <a:off x="4724400" y="4498377"/>
            <a:ext cx="2057400" cy="2070698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82692"/>
            <a:ext cx="2229575" cy="1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プレースホルダー 1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r="1221"/>
          <a:stretch>
            <a:fillRect/>
          </a:stretch>
        </p:blipFill>
        <p:spPr>
          <a:xfrm>
            <a:off x="2448132" y="2514600"/>
            <a:ext cx="1935879" cy="1828800"/>
          </a:xfrm>
        </p:spPr>
      </p:pic>
      <p:sp>
        <p:nvSpPr>
          <p:cNvPr id="16" name="テキスト ボックス 15"/>
          <p:cNvSpPr txBox="1"/>
          <p:nvPr/>
        </p:nvSpPr>
        <p:spPr>
          <a:xfrm>
            <a:off x="472199" y="2133600"/>
            <a:ext cx="3347791" cy="174446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2200" b="1" dirty="0">
                <a:latin typeface="Corporate S Regular"/>
              </a:rPr>
              <a:t>5F HOSHI </a:t>
            </a:r>
          </a:p>
          <a:p>
            <a:endParaRPr lang="en-US" altLang="ja-JP" sz="1100" dirty="0" smtClean="0">
              <a:latin typeface="Corporate S Regular"/>
            </a:endParaRPr>
          </a:p>
          <a:p>
            <a:endParaRPr lang="en-US" altLang="ja-JP" sz="1100" dirty="0"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Area	73 square meters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Corporate S Regular"/>
              </a:rPr>
              <a:t>Footage	9.1m</a:t>
            </a: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Depth	8.1m</a:t>
            </a:r>
          </a:p>
          <a:p>
            <a:pPr>
              <a:lnSpc>
                <a:spcPct val="150000"/>
              </a:lnSpc>
            </a:pPr>
            <a:r>
              <a:rPr lang="en-US" altLang="ja-JP" sz="1100" dirty="0" smtClean="0">
                <a:latin typeface="Corporate S Regular"/>
              </a:rPr>
              <a:t>Ceiling</a:t>
            </a:r>
            <a:r>
              <a:rPr lang="en-US" altLang="ja-JP" sz="1100" dirty="0">
                <a:latin typeface="Corporate S Regular"/>
              </a:rPr>
              <a:t>	3.3m</a:t>
            </a:r>
            <a:endParaRPr kumimoji="1" lang="ja-JP" altLang="en-US" sz="1100" dirty="0">
              <a:latin typeface="Corporate S Regular"/>
            </a:endParaRPr>
          </a:p>
        </p:txBody>
      </p:sp>
      <p:pic>
        <p:nvPicPr>
          <p:cNvPr id="21" name="図プレースホルダー 20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>
          <a:xfrm>
            <a:off x="6723531" y="2743200"/>
            <a:ext cx="2312190" cy="1472952"/>
          </a:xfrm>
        </p:spPr>
      </p:pic>
      <p:pic>
        <p:nvPicPr>
          <p:cNvPr id="23" name="図プレースホルダー 22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19936"/>
          <a:stretch>
            <a:fillRect/>
          </a:stretch>
        </p:blipFill>
        <p:spPr>
          <a:xfrm>
            <a:off x="4679993" y="4343400"/>
            <a:ext cx="1960021" cy="1874686"/>
          </a:xfrm>
        </p:spPr>
      </p:pic>
      <p:pic>
        <p:nvPicPr>
          <p:cNvPr id="27" name="図プレースホルダー 26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r="13616"/>
          <a:stretch>
            <a:fillRect/>
          </a:stretch>
        </p:blipFill>
        <p:spPr>
          <a:xfrm>
            <a:off x="472200" y="4114800"/>
            <a:ext cx="2160212" cy="2146514"/>
          </a:xfrm>
        </p:spPr>
      </p:pic>
      <p:sp>
        <p:nvSpPr>
          <p:cNvPr id="17" name="テキスト ボックス 16"/>
          <p:cNvSpPr txBox="1"/>
          <p:nvPr/>
        </p:nvSpPr>
        <p:spPr>
          <a:xfrm>
            <a:off x="4419601" y="2133600"/>
            <a:ext cx="4652404" cy="2136884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lang="en-US" altLang="ja-JP" sz="2200" b="1" dirty="0" smtClean="0">
                <a:latin typeface="Corporate S Regular"/>
              </a:rPr>
              <a:t>6</a:t>
            </a:r>
            <a:r>
              <a:rPr kumimoji="1" lang="en-US" altLang="ja-JP" sz="2200" b="1" dirty="0" smtClean="0">
                <a:latin typeface="Corporate S Regular"/>
              </a:rPr>
              <a:t>F </a:t>
            </a:r>
            <a:r>
              <a:rPr kumimoji="1" lang="en-US" altLang="ja-JP" sz="2000" b="1" dirty="0" smtClean="0">
                <a:latin typeface="Corporate S Regular"/>
              </a:rPr>
              <a:t>OSHIDORI/SUEHIRO/KOTOBUKI </a:t>
            </a:r>
            <a:endParaRPr kumimoji="1" lang="en-US" altLang="ja-JP" sz="2000" b="1" dirty="0">
              <a:latin typeface="Corporate S Regular"/>
            </a:endParaRPr>
          </a:p>
          <a:p>
            <a:endParaRPr lang="en-US" altLang="ja-JP" sz="1100" dirty="0"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Area	53 square meters</a:t>
            </a: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Corporate S Regular"/>
              </a:rPr>
              <a:t>(Configurable into 2 rooms)</a:t>
            </a:r>
            <a:endParaRPr kumimoji="1" lang="en-US" altLang="ja-JP" sz="1100" dirty="0">
              <a:latin typeface="Corporate S Regular"/>
            </a:endParaRPr>
          </a:p>
          <a:p>
            <a:pPr>
              <a:lnSpc>
                <a:spcPct val="150000"/>
              </a:lnSpc>
            </a:pPr>
            <a:r>
              <a:rPr lang="en-US" altLang="ja-JP" sz="1100" dirty="0">
                <a:latin typeface="Corporate S Regular"/>
              </a:rPr>
              <a:t>Footage	7.8m</a:t>
            </a:r>
          </a:p>
          <a:p>
            <a:pPr>
              <a:lnSpc>
                <a:spcPct val="150000"/>
              </a:lnSpc>
            </a:pPr>
            <a:r>
              <a:rPr kumimoji="1" lang="en-US" altLang="ja-JP" sz="1100" dirty="0">
                <a:latin typeface="Corporate S Regular"/>
              </a:rPr>
              <a:t>Depth	6.4m</a:t>
            </a:r>
          </a:p>
          <a:p>
            <a:pPr>
              <a:lnSpc>
                <a:spcPct val="150000"/>
              </a:lnSpc>
            </a:pPr>
            <a:r>
              <a:rPr lang="en-US" altLang="ja-JP" sz="1100" dirty="0" smtClean="0">
                <a:latin typeface="Corporate S Regular"/>
              </a:rPr>
              <a:t>Ceiling</a:t>
            </a:r>
            <a:r>
              <a:rPr lang="en-US" altLang="ja-JP" sz="1100" dirty="0">
                <a:latin typeface="Corporate S Regular"/>
              </a:rPr>
              <a:t>	3.3m</a:t>
            </a:r>
            <a:endParaRPr kumimoji="1" lang="ja-JP" altLang="en-US" sz="1100" dirty="0">
              <a:latin typeface="Corporate S Regular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281" y="6357326"/>
            <a:ext cx="8999723" cy="451808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pPr algn="ctr"/>
            <a:r>
              <a:rPr lang="en-US" altLang="ja-JP" sz="1300" dirty="0">
                <a:latin typeface="Segoe UI Light" panose="020B0502040204020203" pitchFamily="34" charset="0"/>
              </a:rPr>
              <a:t>Includes Wi-Fi Internet access, audio-visual equipment such as microphone, screen, projector, white board, flip chart, </a:t>
            </a:r>
            <a:endParaRPr lang="en-US" altLang="ja-JP" sz="1300" dirty="0" smtClean="0">
              <a:latin typeface="Segoe UI Light" panose="020B0502040204020203" pitchFamily="34" charset="0"/>
            </a:endParaRPr>
          </a:p>
          <a:p>
            <a:pPr algn="ctr"/>
            <a:r>
              <a:rPr lang="en-US" altLang="ja-JP" sz="1300" dirty="0" smtClean="0">
                <a:latin typeface="Segoe UI Light" panose="020B0502040204020203" pitchFamily="34" charset="0"/>
              </a:rPr>
              <a:t>meeting </a:t>
            </a:r>
            <a:r>
              <a:rPr lang="en-US" altLang="ja-JP" sz="1300" dirty="0">
                <a:latin typeface="Segoe UI Light" panose="020B0502040204020203" pitchFamily="34" charset="0"/>
              </a:rPr>
              <a:t>mats, pens and pads</a:t>
            </a:r>
            <a:endParaRPr kumimoji="1" lang="ja-JP" altLang="en-US" sz="1300" dirty="0">
              <a:latin typeface="Segoe UI Light" panose="020B0502040204020203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Board Meetings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6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341640" cy="34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96260" y="2132856"/>
            <a:ext cx="3095807" cy="328697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lang="en-US" altLang="ja-JP" b="1" dirty="0">
                <a:latin typeface="Corporate S Bold"/>
              </a:rPr>
              <a:t>Area size and Capacity</a:t>
            </a:r>
            <a:endParaRPr kumimoji="1" lang="ja-JP" altLang="en-US" b="1" dirty="0">
              <a:latin typeface="Corporate S Bold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-19050"/>
            <a:ext cx="9172575" cy="131445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Banquet Fact Sheet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75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468537" y="1066800"/>
            <a:ext cx="3886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en-SG" altLang="ja-JP" sz="1350" u="sng" dirty="0">
              <a:solidFill>
                <a:srgbClr val="BBA070"/>
              </a:solidFill>
              <a:latin typeface="Corporate S Bold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SG" altLang="ja-JP" sz="1350" u="sng" dirty="0">
                <a:solidFill>
                  <a:srgbClr val="BBA070"/>
                </a:solidFill>
                <a:latin typeface="Corporate S Bold"/>
              </a:rPr>
              <a:t>SINGAPORE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Grand Park Orchard 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Grand Park City Hall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Clarke Quay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Alexandra 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</a:t>
            </a:r>
            <a:r>
              <a:rPr lang="en-SG" altLang="ja-JP" sz="1350" dirty="0" err="1">
                <a:solidFill>
                  <a:srgbClr val="FFFFFF"/>
                </a:solidFill>
                <a:latin typeface="Corporate S Regular" pitchFamily="34" charset="0"/>
              </a:rPr>
              <a:t>Farrer</a:t>
            </a:r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 Park </a:t>
            </a:r>
          </a:p>
          <a:p>
            <a:pPr lvl="0"/>
            <a:r>
              <a:rPr lang="en-US" altLang="zh-TW" sz="1350" dirty="0">
                <a:solidFill>
                  <a:srgbClr val="FFFFFF"/>
                </a:solidFill>
                <a:latin typeface="Corporate S Regular" pitchFamily="34" charset="0"/>
              </a:rPr>
              <a:t>Destination Singapore Beach Road </a:t>
            </a:r>
            <a:r>
              <a:rPr lang="en-US" altLang="zh-TW" sz="1350" dirty="0" smtClean="0">
                <a:solidFill>
                  <a:srgbClr val="FFFFFF"/>
                </a:solidFill>
                <a:latin typeface="Corporate S Regular" pitchFamily="34" charset="0"/>
              </a:rPr>
              <a:t> </a:t>
            </a:r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SG" altLang="ja-JP" sz="1350" u="sng" dirty="0">
                <a:solidFill>
                  <a:srgbClr val="BBA070"/>
                </a:solidFill>
                <a:latin typeface="Corporate S Bold"/>
              </a:rPr>
              <a:t>INDONESIA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Nusa </a:t>
            </a:r>
            <a:r>
              <a:rPr lang="en-SG" altLang="ja-JP" sz="1350" dirty="0" err="1">
                <a:solidFill>
                  <a:srgbClr val="FFFFFF"/>
                </a:solidFill>
                <a:latin typeface="Corporate S Regular" pitchFamily="34" charset="0"/>
              </a:rPr>
              <a:t>Dua</a:t>
            </a:r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 Bali </a:t>
            </a: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SG" altLang="ja-JP" sz="1350" u="sng" dirty="0">
                <a:solidFill>
                  <a:srgbClr val="BBA070"/>
                </a:solidFill>
                <a:latin typeface="Corporate S Bold"/>
              </a:rPr>
              <a:t>HONG KONG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Hong Kong</a:t>
            </a: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SG" altLang="ja-JP" sz="1350" u="sng" dirty="0">
                <a:solidFill>
                  <a:srgbClr val="BBA070"/>
                </a:solidFill>
                <a:latin typeface="Corporate S Bold"/>
              </a:rPr>
              <a:t>JAPAN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Grand Park Otaru</a:t>
            </a:r>
          </a:p>
          <a:p>
            <a:pPr lvl="0"/>
            <a:endParaRPr lang="en-US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SG" altLang="ja-JP" sz="1350" b="1" u="sng" dirty="0">
                <a:solidFill>
                  <a:srgbClr val="BBA070"/>
                </a:solidFill>
              </a:rPr>
              <a:t>AUSTRALIA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</a:t>
            </a:r>
            <a:r>
              <a:rPr lang="en-SG" altLang="ja-JP" sz="1350" dirty="0" smtClean="0">
                <a:solidFill>
                  <a:srgbClr val="FFFFFF"/>
                </a:solidFill>
                <a:latin typeface="Corporate S Regular" pitchFamily="34" charset="0"/>
              </a:rPr>
              <a:t>Melbourne </a:t>
            </a:r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(</a:t>
            </a:r>
            <a:r>
              <a:rPr lang="en-SG" altLang="ja-JP" sz="1350" dirty="0" smtClean="0">
                <a:solidFill>
                  <a:srgbClr val="FFFFFF"/>
                </a:solidFill>
                <a:latin typeface="Corporate S Regular" pitchFamily="34" charset="0"/>
              </a:rPr>
              <a:t>2022)</a:t>
            </a:r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marL="342900" lvl="0" indent="-342900"/>
            <a:r>
              <a:rPr lang="en-SG" altLang="ja-JP" sz="1350" b="1" u="sng" dirty="0">
                <a:solidFill>
                  <a:srgbClr val="BBA070"/>
                </a:solidFill>
              </a:rPr>
              <a:t>CHINA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Grand Park Xian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Grand Park Wuxi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Grand Park Kunming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552474"/>
            <a:ext cx="388620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altLang="ja-JP" sz="1350" b="1" u="sng" dirty="0">
                <a:solidFill>
                  <a:srgbClr val="B09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 Hotel Malacca (</a:t>
            </a:r>
            <a:r>
              <a:rPr lang="en-SG" altLang="ja-JP" sz="1350" dirty="0" smtClean="0">
                <a:solidFill>
                  <a:srgbClr val="FFFFFF"/>
                </a:solidFill>
                <a:latin typeface="Corporate S Regular" pitchFamily="34" charset="0"/>
              </a:rPr>
              <a:t>20</a:t>
            </a:r>
            <a:r>
              <a:rPr lang="en-US" altLang="ja-JP" sz="1350" dirty="0" smtClean="0">
                <a:solidFill>
                  <a:srgbClr val="FFFFFF"/>
                </a:solidFill>
                <a:latin typeface="Corporate S Regular" pitchFamily="34" charset="0"/>
              </a:rPr>
              <a:t>21</a:t>
            </a:r>
            <a:r>
              <a:rPr lang="en-SG" altLang="ja-JP" sz="1350" dirty="0" smtClean="0">
                <a:solidFill>
                  <a:srgbClr val="FFFFFF"/>
                </a:solidFill>
                <a:latin typeface="Corporate S Regular" pitchFamily="34" charset="0"/>
              </a:rPr>
              <a:t>)</a:t>
            </a:r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lvl="0"/>
            <a:r>
              <a:rPr lang="en-SG" altLang="ja-JP" sz="1350" b="1" u="sng" dirty="0">
                <a:solidFill>
                  <a:srgbClr val="B09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/>
              </a:rPr>
              <a:t>Park Hotel </a:t>
            </a:r>
            <a:r>
              <a:rPr lang="en-SG" altLang="ja-JP" sz="1350" dirty="0" err="1" smtClean="0">
                <a:solidFill>
                  <a:srgbClr val="FFFFFF"/>
                </a:solidFill>
                <a:latin typeface="Corporate S Regular"/>
              </a:rPr>
              <a:t>Yeongdeungpo</a:t>
            </a:r>
            <a:endParaRPr lang="en-SG" altLang="ja-JP" sz="1350" dirty="0">
              <a:solidFill>
                <a:srgbClr val="FFFFFF"/>
              </a:solidFill>
              <a:latin typeface="Corporate S Regular"/>
            </a:endParaRP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lvl="0"/>
            <a:r>
              <a:rPr lang="en-SG" altLang="ja-JP" sz="1350" b="1" u="sng" dirty="0">
                <a:solidFill>
                  <a:srgbClr val="BBA070"/>
                </a:solidFill>
              </a:rPr>
              <a:t>MALDIVES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/>
              </a:rPr>
              <a:t>Grand Park </a:t>
            </a:r>
            <a:r>
              <a:rPr lang="en-SG" altLang="ja-JP" sz="1350" dirty="0" err="1">
                <a:solidFill>
                  <a:srgbClr val="FFFFFF"/>
                </a:solidFill>
                <a:latin typeface="Corporate S Regular"/>
              </a:rPr>
              <a:t>Kodhipparu</a:t>
            </a:r>
            <a:r>
              <a:rPr lang="en-SG" altLang="ja-JP" sz="1350" dirty="0">
                <a:solidFill>
                  <a:srgbClr val="FFFFFF"/>
                </a:solidFill>
                <a:latin typeface="Corporate S Regular"/>
              </a:rPr>
              <a:t> </a:t>
            </a:r>
            <a:endParaRPr lang="en-SG" altLang="ja-JP" sz="1350" dirty="0">
              <a:solidFill>
                <a:srgbClr val="FFFFFF"/>
              </a:solidFill>
            </a:endParaRPr>
          </a:p>
          <a:p>
            <a:pPr lvl="0"/>
            <a:endParaRPr lang="en-SG" altLang="ja-JP" sz="1350" dirty="0">
              <a:solidFill>
                <a:srgbClr val="FFFFFF"/>
              </a:solidFill>
              <a:latin typeface="Corporate S Regular" pitchFamily="34" charset="0"/>
            </a:endParaRPr>
          </a:p>
          <a:p>
            <a:pPr lvl="0"/>
            <a:r>
              <a:rPr lang="en-SG" altLang="ja-JP" sz="1350" u="sng" dirty="0">
                <a:solidFill>
                  <a:srgbClr val="BBA070"/>
                </a:solidFill>
                <a:latin typeface="Corporate S Bold"/>
              </a:rPr>
              <a:t>GLOBAL SALES OFFICE (17)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orporate S Regular" pitchFamily="34" charset="0"/>
              </a:rPr>
              <a:t>Singapore | Jakarta | Hong Kong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orporate S Regular" pitchFamily="34" charset="0"/>
              </a:rPr>
              <a:t>Beijing | Shanghai | Guangzhou | Seoul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orporate S Regular" pitchFamily="34" charset="0"/>
              </a:rPr>
              <a:t>Tokyo | Mumbai | Bengaluru | Gurgaon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orporate S Regular" pitchFamily="34" charset="0"/>
              </a:rPr>
              <a:t>Sydney | London | New York | Phoenix </a:t>
            </a:r>
            <a:endParaRPr lang="en-SG" altLang="zh-TW" sz="1400" dirty="0">
              <a:solidFill>
                <a:schemeClr val="bg1"/>
              </a:solidFill>
              <a:latin typeface="Corporate S Regular" pitchFamily="34" charset="0"/>
            </a:endParaRPr>
          </a:p>
          <a:p>
            <a:pPr lvl="0"/>
            <a:endParaRPr lang="en-SG" altLang="ja-JP" sz="1350" u="sng" dirty="0">
              <a:solidFill>
                <a:schemeClr val="bg1"/>
              </a:solidFill>
              <a:latin typeface="Corporate S Bold"/>
            </a:endParaRPr>
          </a:p>
          <a:p>
            <a:pPr lvl="0"/>
            <a:r>
              <a:rPr lang="en-SG" altLang="ja-JP" sz="1350" u="sng" dirty="0">
                <a:solidFill>
                  <a:srgbClr val="BBA070"/>
                </a:solidFill>
                <a:latin typeface="Corporate S Bold"/>
              </a:rPr>
              <a:t>GDS CODE:</a:t>
            </a:r>
            <a:r>
              <a:rPr lang="en-SG" altLang="ja-JP" sz="1350" dirty="0">
                <a:solidFill>
                  <a:srgbClr val="BBA070"/>
                </a:solidFill>
                <a:latin typeface="Corporate S Bold"/>
              </a:rPr>
              <a:t> </a:t>
            </a:r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PG</a:t>
            </a:r>
          </a:p>
          <a:p>
            <a:pPr lvl="0"/>
            <a:r>
              <a:rPr lang="en-SG" altLang="ja-JP" sz="1350" dirty="0">
                <a:solidFill>
                  <a:srgbClr val="FFFFFF"/>
                </a:solidFill>
                <a:latin typeface="Corporate S Regular" pitchFamily="34" charset="0"/>
              </a:rPr>
              <a:t>parkhotelgroup.com </a:t>
            </a:r>
          </a:p>
          <a:p>
            <a:endParaRPr lang="en-SG" sz="1400" u="sng" dirty="0" smtClean="0">
              <a:solidFill>
                <a:srgbClr val="BBA07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-SoupedUpLogo 2-HiRes.jpg"/>
          <p:cNvPicPr>
            <a:picLocks noChangeAspect="1"/>
          </p:cNvPicPr>
          <p:nvPr/>
        </p:nvPicPr>
        <p:blipFill>
          <a:blip r:embed="rId2" cstate="print"/>
          <a:srcRect l="31667" t="15150" b="9313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0" y="1371600"/>
            <a:ext cx="4419600" cy="5334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rgbClr val="BBA070"/>
                </a:solidFill>
                <a:latin typeface="Corporate S Regular"/>
              </a:rPr>
              <a:t>About Park Hotel Group</a:t>
            </a:r>
            <a:endParaRPr lang="en-SG" sz="2600" b="1" dirty="0">
              <a:solidFill>
                <a:srgbClr val="BBA070"/>
              </a:solidFill>
              <a:latin typeface="Corporate S 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95800" y="1905000"/>
            <a:ext cx="4572000" cy="4876800"/>
          </a:xfrm>
        </p:spPr>
        <p:txBody>
          <a:bodyPr>
            <a:noAutofit/>
          </a:bodyPr>
          <a:lstStyle/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Corporate S Regular"/>
                <a:cs typeface="Arial" charset="0"/>
              </a:rPr>
              <a:t>Singapore-based Park Hotel Group is one of Asia Pacific’s best hospitality groups </a:t>
            </a:r>
          </a:p>
          <a:p>
            <a:pPr marL="0" indent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 smtClean="0">
              <a:latin typeface="Corporate S Regular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sz="1800" dirty="0" smtClean="0">
                <a:latin typeface="Corporate S Regular"/>
                <a:cs typeface="Arial" charset="0"/>
              </a:rPr>
              <a:t>Owns and/or manages </a:t>
            </a:r>
            <a:r>
              <a:rPr lang="en-SG" sz="1800" dirty="0" smtClean="0">
                <a:latin typeface="Corporate S Regular"/>
                <a:cs typeface="Arial" charset="0"/>
              </a:rPr>
              <a:t>16 properties across 8 countries and 11 cities, under the luxury “Grand Park”, upscale “Park Hotel” and </a:t>
            </a:r>
            <a:r>
              <a:rPr lang="en-SG" sz="1800" dirty="0">
                <a:latin typeface="Corporate S Regular"/>
                <a:cs typeface="Arial" charset="0"/>
              </a:rPr>
              <a:t>midscale </a:t>
            </a:r>
            <a:r>
              <a:rPr lang="en-SG" sz="1800" dirty="0" smtClean="0">
                <a:latin typeface="Corporate S Regular"/>
                <a:cs typeface="Arial" charset="0"/>
              </a:rPr>
              <a:t>“DESTINATION” brands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SG" sz="1800" dirty="0" smtClean="0">
              <a:latin typeface="Corporate S Regular"/>
              <a:cs typeface="Arial" charset="0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SG" sz="1800" dirty="0" smtClean="0">
                <a:latin typeface="Corporate S Regular"/>
                <a:cs typeface="Arial" charset="0"/>
              </a:rPr>
              <a:t>Over 4,500 rooms in the region’s key gateway cities 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SG" sz="1800" dirty="0" smtClean="0">
              <a:latin typeface="Corporate S Regular"/>
              <a:cs typeface="Arial" charset="0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SG" sz="1800" dirty="0" smtClean="0">
                <a:latin typeface="Corporate S Regular"/>
                <a:cs typeface="Arial" charset="0"/>
              </a:rPr>
              <a:t>1</a:t>
            </a:r>
            <a:r>
              <a:rPr lang="en-US" sz="1800" dirty="0" smtClean="0">
                <a:latin typeface="Corporate S Regular"/>
                <a:cs typeface="Arial" charset="0"/>
              </a:rPr>
              <a:t>5</a:t>
            </a:r>
            <a:r>
              <a:rPr lang="en-SG" sz="1800" dirty="0" smtClean="0">
                <a:latin typeface="Corporate S Regular"/>
                <a:cs typeface="Arial" charset="0"/>
              </a:rPr>
              <a:t> Global Sales Offices in Asia, Australia, United Kingdom (UK) and The United States of America(USA)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09600" y="4724400"/>
            <a:ext cx="7924800" cy="4359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09600" y="2209801"/>
            <a:ext cx="7924800" cy="410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orporate S Bold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107657" y="1471077"/>
            <a:ext cx="2928687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3"/>
              </a:lnSpc>
            </a:pPr>
            <a:r>
              <a:rPr lang="en-CA" sz="4000" b="1" dirty="0">
                <a:solidFill>
                  <a:srgbClr val="8C7745"/>
                </a:solidFill>
                <a:latin typeface="Corporate S Regular"/>
                <a:cs typeface="Arial"/>
              </a:rPr>
              <a:t>Contact </a:t>
            </a:r>
            <a:r>
              <a:rPr lang="en-CA" sz="4000" b="1" dirty="0" smtClean="0">
                <a:solidFill>
                  <a:srgbClr val="8C7745"/>
                </a:solidFill>
                <a:latin typeface="Corporate S Regular"/>
                <a:cs typeface="Arial"/>
              </a:rPr>
              <a:t>Us</a:t>
            </a:r>
            <a:endParaRPr lang="en-CA" sz="4000" b="1" dirty="0">
              <a:solidFill>
                <a:srgbClr val="8C7745"/>
              </a:solidFill>
              <a:latin typeface="Corporate S Regular"/>
              <a:cs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25070" y="2256422"/>
            <a:ext cx="3093860" cy="388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en-CA" sz="2602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porate S Regular"/>
                <a:cs typeface="Arial"/>
              </a:rPr>
              <a:t>Grand Park </a:t>
            </a:r>
            <a:r>
              <a:rPr lang="en-CA" sz="2602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rporate S Regular"/>
                <a:cs typeface="Arial"/>
              </a:rPr>
              <a:t>Otaru</a:t>
            </a:r>
            <a:endParaRPr lang="en-CA" sz="2602" b="1" dirty="0">
              <a:solidFill>
                <a:schemeClr val="accent6">
                  <a:lumMod val="60000"/>
                  <a:lumOff val="40000"/>
                </a:schemeClr>
              </a:solidFill>
              <a:latin typeface="Corporate S Regular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" y="2763482"/>
            <a:ext cx="8839200" cy="16012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tabLst>
                <a:tab pos="646534" algn="l"/>
              </a:tabLst>
            </a:pPr>
            <a:r>
              <a:rPr lang="en-CA" sz="2312" spc="-10" dirty="0">
                <a:latin typeface="Corporate S Bold"/>
                <a:cs typeface="Arial"/>
              </a:rPr>
              <a:t>T: 81 (0)134 21 3422 </a:t>
            </a:r>
            <a:r>
              <a:rPr lang="en-CA" sz="2312" spc="-10" dirty="0" smtClean="0">
                <a:latin typeface="Corporate S Bold"/>
                <a:cs typeface="Arial"/>
              </a:rPr>
              <a:t>      </a:t>
            </a:r>
            <a:r>
              <a:rPr lang="en-CA" sz="2312" spc="-10" dirty="0">
                <a:latin typeface="Corporate S Bold"/>
                <a:cs typeface="Arial"/>
              </a:rPr>
              <a:t>F: 81 (0)134 21 3403</a:t>
            </a:r>
            <a:r>
              <a:rPr lang="en-CA" sz="2434" dirty="0">
                <a:latin typeface="Corporate S Bold"/>
              </a:rPr>
              <a:t/>
            </a:r>
            <a:br>
              <a:rPr lang="en-CA" sz="2434" dirty="0">
                <a:latin typeface="Corporate S Bold"/>
              </a:rPr>
            </a:br>
            <a:r>
              <a:rPr lang="en-CA" sz="2312" spc="-10" dirty="0">
                <a:latin typeface="Corporate S Bold"/>
                <a:cs typeface="Arial"/>
              </a:rPr>
              <a:t>	E: </a:t>
            </a:r>
            <a:r>
              <a:rPr lang="en-CA" sz="2312" u="sng" spc="-10" dirty="0" smtClean="0">
                <a:latin typeface="Corporate S Bold"/>
                <a:cs typeface="Arial"/>
              </a:rPr>
              <a:t>sales.gpot@parkhotelgroup.com</a:t>
            </a:r>
          </a:p>
          <a:p>
            <a:pPr algn="ctr">
              <a:lnSpc>
                <a:spcPct val="150000"/>
              </a:lnSpc>
              <a:tabLst>
                <a:tab pos="646534" algn="l"/>
              </a:tabLst>
            </a:pPr>
            <a:r>
              <a:rPr lang="en-CA" sz="2312" spc="-10" dirty="0" smtClean="0">
                <a:latin typeface="Corporate S Bold"/>
                <a:cs typeface="Arial"/>
              </a:rPr>
              <a:t>Ms. </a:t>
            </a:r>
            <a:r>
              <a:rPr lang="en-CA" sz="2312" spc="-10" dirty="0" err="1" smtClean="0">
                <a:latin typeface="Corporate S Bold"/>
                <a:cs typeface="Arial"/>
              </a:rPr>
              <a:t>Yoneyama</a:t>
            </a:r>
            <a:r>
              <a:rPr lang="en-CA" sz="2312" spc="-10" dirty="0" smtClean="0">
                <a:latin typeface="Corporate S Bold"/>
                <a:cs typeface="Arial"/>
              </a:rPr>
              <a:t>: </a:t>
            </a:r>
            <a:r>
              <a:rPr lang="en-CA" sz="2312" u="sng" spc="-10" dirty="0" smtClean="0">
                <a:latin typeface="Corporate S Bold"/>
                <a:cs typeface="Arial"/>
              </a:rPr>
              <a:t>kanako.yoneyama@parkhotelgroup.com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70985" y="4779309"/>
            <a:ext cx="3202030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en-CA" sz="2602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rporate S Regular"/>
                <a:cs typeface="Arial"/>
              </a:rPr>
              <a:t>Tokyo Sales Office</a:t>
            </a:r>
            <a:endParaRPr lang="en-CA" sz="2602" b="1" dirty="0">
              <a:solidFill>
                <a:schemeClr val="accent6">
                  <a:lumMod val="60000"/>
                  <a:lumOff val="40000"/>
                </a:schemeClr>
              </a:solidFill>
              <a:latin typeface="Corporate S Regular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5312709"/>
            <a:ext cx="7605472" cy="106747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tabLst>
                <a:tab pos="545117" algn="l"/>
              </a:tabLst>
            </a:pPr>
            <a:r>
              <a:rPr lang="en-CA" sz="2312" spc="-10" dirty="0">
                <a:solidFill>
                  <a:srgbClr val="000000"/>
                </a:solidFill>
                <a:latin typeface="Corporate S Bold"/>
                <a:cs typeface="Arial"/>
              </a:rPr>
              <a:t>T: 81 (0)3 </a:t>
            </a:r>
            <a:r>
              <a:rPr lang="en-CA" sz="2312" spc="-10" dirty="0" smtClean="0">
                <a:solidFill>
                  <a:srgbClr val="000000"/>
                </a:solidFill>
                <a:latin typeface="Corporate S Bold"/>
                <a:cs typeface="Arial"/>
              </a:rPr>
              <a:t>4405</a:t>
            </a:r>
            <a:r>
              <a:rPr lang="ja-JP" altLang="en-US" sz="2312" spc="-10" dirty="0" smtClean="0">
                <a:solidFill>
                  <a:srgbClr val="000000"/>
                </a:solidFill>
                <a:latin typeface="Corporate S Bold"/>
                <a:cs typeface="Arial"/>
              </a:rPr>
              <a:t> </a:t>
            </a:r>
            <a:r>
              <a:rPr lang="en-US" altLang="ja-JP" sz="2312" spc="-10" dirty="0" smtClean="0">
                <a:solidFill>
                  <a:srgbClr val="000000"/>
                </a:solidFill>
                <a:latin typeface="Corporate S Bold"/>
                <a:cs typeface="Arial"/>
              </a:rPr>
              <a:t>9467       F</a:t>
            </a:r>
            <a:r>
              <a:rPr lang="en-CA" sz="2312" spc="-10" dirty="0" smtClean="0">
                <a:solidFill>
                  <a:srgbClr val="000000"/>
                </a:solidFill>
                <a:latin typeface="Corporate S Bold"/>
                <a:cs typeface="Arial"/>
              </a:rPr>
              <a:t>: 81 </a:t>
            </a:r>
            <a:r>
              <a:rPr lang="en-CA" sz="2312" spc="-10" dirty="0">
                <a:solidFill>
                  <a:srgbClr val="000000"/>
                </a:solidFill>
                <a:latin typeface="Corporate S Bold"/>
                <a:cs typeface="Arial"/>
              </a:rPr>
              <a:t>(0)3 </a:t>
            </a:r>
            <a:r>
              <a:rPr lang="en-CA" sz="2312" spc="-10" dirty="0" smtClean="0">
                <a:solidFill>
                  <a:srgbClr val="000000"/>
                </a:solidFill>
                <a:latin typeface="Corporate S Bold"/>
                <a:cs typeface="Arial"/>
              </a:rPr>
              <a:t>6701 7585</a:t>
            </a:r>
            <a:endParaRPr lang="en-CA" sz="2312" spc="-10" dirty="0">
              <a:solidFill>
                <a:srgbClr val="000000"/>
              </a:solidFill>
              <a:latin typeface="Corporate S Bold"/>
              <a:cs typeface="Arial"/>
            </a:endParaRPr>
          </a:p>
          <a:p>
            <a:pPr algn="ctr">
              <a:lnSpc>
                <a:spcPct val="150000"/>
              </a:lnSpc>
              <a:tabLst>
                <a:tab pos="545117" algn="l"/>
              </a:tabLst>
            </a:pPr>
            <a:r>
              <a:rPr lang="en-CA" sz="2312" spc="-10" dirty="0" smtClean="0">
                <a:solidFill>
                  <a:srgbClr val="000000"/>
                </a:solidFill>
                <a:latin typeface="Corporate S Bold"/>
                <a:cs typeface="Arial"/>
              </a:rPr>
              <a:t>Ms. </a:t>
            </a:r>
            <a:r>
              <a:rPr lang="en-US" altLang="ja-JP" sz="2312" spc="-10" dirty="0" smtClean="0">
                <a:solidFill>
                  <a:srgbClr val="000000"/>
                </a:solidFill>
                <a:latin typeface="Corporate S Bold"/>
              </a:rPr>
              <a:t>Maggie</a:t>
            </a:r>
            <a:r>
              <a:rPr lang="en-CA" sz="2312" spc="-10" dirty="0" smtClean="0">
                <a:latin typeface="Corporate S Bold"/>
              </a:rPr>
              <a:t>: </a:t>
            </a:r>
            <a:r>
              <a:rPr lang="en-CA" sz="2312" u="sng" spc="-10" dirty="0" smtClean="0">
                <a:latin typeface="Corporate S Bold"/>
              </a:rPr>
              <a:t>maggie.zhang@parkhotelgroup.com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 descr="DISCOVER LOVE 1C GOL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800" y="3185544"/>
            <a:ext cx="4942800" cy="10598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0" y="1295401"/>
            <a:ext cx="91440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2590800"/>
            <a:ext cx="8077200" cy="2971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Segoe UI Semibold" panose="020B07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3900" y="2705100"/>
            <a:ext cx="7772400" cy="533400"/>
          </a:xfrm>
        </p:spPr>
        <p:txBody>
          <a:bodyPr>
            <a:noAutofit/>
          </a:bodyPr>
          <a:lstStyle/>
          <a:p>
            <a:pPr algn="ctr"/>
            <a:r>
              <a:rPr lang="en-SG" sz="2800" b="1" dirty="0" smtClean="0">
                <a:solidFill>
                  <a:srgbClr val="B09559"/>
                </a:solidFill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Discover Japan – Otaru (Hokkaido)</a:t>
            </a:r>
            <a:endParaRPr lang="en-SG" sz="2800" b="1" dirty="0">
              <a:solidFill>
                <a:srgbClr val="B09559"/>
              </a:solidFill>
              <a:latin typeface="Corporate S Regular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153400" cy="2209800"/>
          </a:xfrm>
        </p:spPr>
        <p:txBody>
          <a:bodyPr>
            <a:normAutofit/>
          </a:bodyPr>
          <a:lstStyle/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SG" sz="1800" dirty="0" smtClean="0"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An enchanting seaport town, about half hour from Sapporo by train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1800" dirty="0" smtClean="0">
              <a:latin typeface="Corporate S Regular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SG" sz="1800" dirty="0" smtClean="0"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Nestled between mountains and Ishikari Bay, Otaru is well-known for its bountiful fresh seafood from its fishing port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n-SG" sz="1800" dirty="0" smtClean="0">
              <a:latin typeface="Corporate S Regular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SG" sz="1800" dirty="0" smtClean="0"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An array of fun-filled activities such as fruits picking, DIY music boxes, whisky tasting and skiing is available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SG" sz="1800" dirty="0" smtClean="0">
              <a:latin typeface="Corporate S Regular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6"/>
          <a:stretch/>
        </p:blipFill>
        <p:spPr>
          <a:xfrm>
            <a:off x="0" y="1292422"/>
            <a:ext cx="9144000" cy="5565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10142"/>
            <a:ext cx="9144000" cy="212365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en-SG" sz="2800" b="1" kern="0" dirty="0" smtClean="0">
                <a:solidFill>
                  <a:srgbClr val="B09559"/>
                </a:solidFill>
                <a:latin typeface="Corporate S Bold"/>
                <a:ea typeface="Arial Unicode MS" panose="020B0604020202020204" pitchFamily="50" charset="-128"/>
                <a:cs typeface="Arial Unicode MS" panose="020B0604020202020204" pitchFamily="50" charset="-128"/>
              </a:rPr>
              <a:t>Grand Park Otaru 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SG" sz="2000" kern="0" dirty="0" smtClean="0"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 The only Deluxe and International hotel in Otaru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SG" sz="2000" kern="0" dirty="0" smtClean="0"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 Overlooking the stunning Ishikari Bay and in the heart of Otaru’s best shopping, sightseeing and skiing spots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OT_FC_ENG_59X59MM.jpg"/>
          <p:cNvPicPr>
            <a:picLocks noChangeAspect="1"/>
          </p:cNvPicPr>
          <p:nvPr/>
        </p:nvPicPr>
        <p:blipFill rotWithShape="1">
          <a:blip r:embed="rId2" cstate="print"/>
          <a:srcRect t="-72" b="16863"/>
          <a:stretch/>
        </p:blipFill>
        <p:spPr>
          <a:xfrm>
            <a:off x="67235" y="1358782"/>
            <a:ext cx="2980765" cy="24802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pic>
        <p:nvPicPr>
          <p:cNvPr id="1026" name="Picture 2" descr="GPOT_Hokkaido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" y="3883998"/>
            <a:ext cx="2904565" cy="290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3048000" y="1600201"/>
            <a:ext cx="6096000" cy="1752599"/>
          </a:xfrm>
          <a:prstGeom prst="rect">
            <a:avLst/>
          </a:prstGeom>
        </p:spPr>
        <p:txBody>
          <a:bodyPr vert="horz" lIns="182898" tIns="91449" rIns="182898" bIns="91449" rtlCol="0">
            <a:normAutofit fontScale="40000" lnSpcReduction="20000"/>
          </a:bodyPr>
          <a:lstStyle>
            <a:lvl1pPr marL="685869" indent="-685869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6400" b="0" kern="1200">
                <a:solidFill>
                  <a:srgbClr val="BBA070"/>
                </a:solidFill>
                <a:latin typeface="+mn-lt"/>
                <a:ea typeface="+mn-ea"/>
                <a:cs typeface="+mn-cs"/>
              </a:defRPr>
            </a:lvl1pPr>
            <a:lvl2pPr marL="1486049" indent="-571557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229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720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4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5211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4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703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4194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686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3177" indent="-457246" algn="l" defTabSz="1828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9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en-US" altLang="ja-JP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09559"/>
                </a:solidFill>
                <a:effectLst/>
                <a:uLnTx/>
                <a:uFillTx/>
                <a:latin typeface="Corporate S Bold"/>
                <a:ea typeface="游ゴシック Light"/>
                <a:cs typeface="Arial" panose="020B0604020202020204" pitchFamily="34" charset="0"/>
              </a:rPr>
              <a:t>Around The Hotel</a:t>
            </a:r>
          </a:p>
          <a:p>
            <a:pPr marL="685812" indent="-571500" fontAlgn="auto">
              <a:lnSpc>
                <a:spcPct val="170000"/>
              </a:lnSpc>
              <a:spcAft>
                <a:spcPts val="0"/>
              </a:spcAft>
            </a:pP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Within minute walk to </a:t>
            </a:r>
            <a:r>
              <a:rPr kumimoji="1" lang="en-US" altLang="ja-JP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Otaru</a:t>
            </a: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 Marina</a:t>
            </a:r>
          </a:p>
          <a:p>
            <a:pPr marL="685812" indent="-571500" fontAlgn="auto">
              <a:lnSpc>
                <a:spcPct val="170000"/>
              </a:lnSpc>
              <a:spcAft>
                <a:spcPts val="0"/>
              </a:spcAft>
            </a:pP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5 minutes’ walk from </a:t>
            </a:r>
            <a:r>
              <a:rPr kumimoji="1" lang="en-US" altLang="ja-JP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Otaru</a:t>
            </a: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 </a:t>
            </a:r>
            <a:r>
              <a:rPr kumimoji="1" lang="en-US" altLang="ja-JP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Chikko</a:t>
            </a: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 Station</a:t>
            </a:r>
          </a:p>
          <a:p>
            <a:pPr marL="685812" indent="-571500" fontAlgn="auto">
              <a:lnSpc>
                <a:spcPct val="170000"/>
              </a:lnSpc>
              <a:spcAft>
                <a:spcPts val="0"/>
              </a:spcAft>
            </a:pP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7 minutes’ drive to </a:t>
            </a:r>
            <a:r>
              <a:rPr kumimoji="1" lang="en-US" altLang="ja-JP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Otaru</a:t>
            </a:r>
            <a:r>
              <a:rPr kumimoji="1" lang="en-US" altLang="ja-JP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porate S Regular"/>
                <a:ea typeface="游ゴシック Light"/>
                <a:cs typeface="Arial" panose="020B0604020202020204" pitchFamily="34" charset="0"/>
              </a:rPr>
              <a:t> Canal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porate S Regular"/>
              <a:ea typeface="游ゴシック Light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48000" y="3412391"/>
            <a:ext cx="61287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983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en-US" altLang="ja-JP" sz="2600" b="1" dirty="0" smtClean="0">
                <a:solidFill>
                  <a:srgbClr val="B09559"/>
                </a:solidFill>
                <a:latin typeface="Corporate S Regular"/>
                <a:ea typeface="游ゴシック Light"/>
                <a:cs typeface="Arial" panose="020B0604020202020204" pitchFamily="34" charset="0"/>
              </a:rPr>
              <a:t>Other Surroundings</a:t>
            </a:r>
            <a:endParaRPr lang="en-US" altLang="ja-JP" sz="1200" b="1" dirty="0" smtClean="0">
              <a:latin typeface="Corporate S Regular"/>
            </a:endParaRPr>
          </a:p>
          <a:p>
            <a:pPr marL="0" indent="0">
              <a:buNone/>
            </a:pPr>
            <a:r>
              <a:rPr lang="en-US" altLang="ja-JP" sz="2000" b="1" dirty="0">
                <a:latin typeface="Corporate S Regular"/>
              </a:rPr>
              <a:t>			</a:t>
            </a:r>
            <a:r>
              <a:rPr lang="en-US" altLang="ja-JP" sz="1700" b="1" i="1" dirty="0" smtClean="0">
                <a:latin typeface="Corporate S Regular"/>
                <a:cs typeface="Segoe UI Semilight" panose="020B0402040204020203" pitchFamily="34" charset="0"/>
              </a:rPr>
              <a:t>Distance    Time Required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>
                <a:latin typeface="Corporate S Regular"/>
              </a:rPr>
              <a:t>Sapporo</a:t>
            </a:r>
            <a:r>
              <a:rPr lang="en-US" altLang="ja-JP" dirty="0">
                <a:latin typeface="Corporate S Regular"/>
              </a:rPr>
              <a:t>		</a:t>
            </a:r>
            <a:r>
              <a:rPr lang="en-US" altLang="ja-JP" dirty="0" smtClean="0">
                <a:latin typeface="Corporate S Regular"/>
              </a:rPr>
              <a:t>	36km</a:t>
            </a:r>
            <a:r>
              <a:rPr lang="en-US" altLang="ja-JP" dirty="0">
                <a:latin typeface="Corporate S Regular"/>
              </a:rPr>
              <a:t>	</a:t>
            </a:r>
            <a:r>
              <a:rPr lang="en-US" altLang="ja-JP" dirty="0" smtClean="0">
                <a:latin typeface="Corporate S Regular"/>
              </a:rPr>
              <a:t>  30min.  </a:t>
            </a:r>
            <a:r>
              <a:rPr lang="en-US" altLang="ja-JP" sz="1100" dirty="0" smtClean="0">
                <a:latin typeface="Corporate S Regular"/>
              </a:rPr>
              <a:t>by </a:t>
            </a:r>
            <a:r>
              <a:rPr lang="en-US" altLang="ja-JP" sz="1100" dirty="0">
                <a:latin typeface="Corporate S Regular"/>
              </a:rPr>
              <a:t>JR Rapid </a:t>
            </a:r>
            <a:r>
              <a:rPr lang="en-US" altLang="ja-JP" sz="1100" dirty="0" smtClean="0">
                <a:latin typeface="Corporate S Regular"/>
              </a:rPr>
              <a:t>Train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>
                <a:latin typeface="Corporate S Regular"/>
              </a:rPr>
              <a:t>New </a:t>
            </a:r>
            <a:r>
              <a:rPr lang="en-US" altLang="ja-JP" dirty="0" err="1">
                <a:latin typeface="Corporate S Regular"/>
              </a:rPr>
              <a:t>Chitose</a:t>
            </a:r>
            <a:r>
              <a:rPr lang="en-US" altLang="ja-JP" dirty="0">
                <a:latin typeface="Corporate S Regular"/>
              </a:rPr>
              <a:t> Airport	85km	</a:t>
            </a:r>
            <a:r>
              <a:rPr lang="en-US" altLang="ja-JP" dirty="0" smtClean="0">
                <a:latin typeface="Corporate S Regular"/>
              </a:rPr>
              <a:t>  65min.  </a:t>
            </a:r>
            <a:r>
              <a:rPr lang="en-US" altLang="ja-JP" sz="1100" dirty="0" smtClean="0">
                <a:latin typeface="Corporate S Regular"/>
              </a:rPr>
              <a:t>by </a:t>
            </a:r>
            <a:r>
              <a:rPr lang="en-US" altLang="ja-JP" sz="1100" dirty="0">
                <a:latin typeface="Corporate S Regular"/>
              </a:rPr>
              <a:t>JR Rapid </a:t>
            </a:r>
            <a:r>
              <a:rPr lang="en-US" altLang="ja-JP" sz="1100" dirty="0" smtClean="0">
                <a:latin typeface="Corporate S Regular"/>
              </a:rPr>
              <a:t>Train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>
                <a:latin typeface="Corporate S Regular"/>
              </a:rPr>
              <a:t>Yoichi</a:t>
            </a:r>
            <a:r>
              <a:rPr lang="en-US" altLang="ja-JP" dirty="0">
                <a:latin typeface="Corporate S Regular"/>
              </a:rPr>
              <a:t>		</a:t>
            </a:r>
            <a:r>
              <a:rPr lang="en-US" altLang="ja-JP" dirty="0" smtClean="0">
                <a:latin typeface="Corporate S Regular"/>
              </a:rPr>
              <a:t>	30km</a:t>
            </a:r>
            <a:r>
              <a:rPr lang="en-US" altLang="ja-JP" dirty="0">
                <a:latin typeface="Corporate S Regular"/>
              </a:rPr>
              <a:t>	</a:t>
            </a:r>
            <a:r>
              <a:rPr lang="en-US" altLang="ja-JP" dirty="0" smtClean="0">
                <a:latin typeface="Corporate S Regular"/>
              </a:rPr>
              <a:t>  40min.  </a:t>
            </a:r>
            <a:r>
              <a:rPr lang="en-US" altLang="ja-JP" sz="1200" dirty="0" smtClean="0">
                <a:latin typeface="Corporate S Regular"/>
              </a:rPr>
              <a:t>by car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err="1" smtClean="0">
                <a:latin typeface="Corporate S Regular"/>
              </a:rPr>
              <a:t>Kiroro</a:t>
            </a:r>
            <a:r>
              <a:rPr lang="en-US" altLang="ja-JP" dirty="0" smtClean="0">
                <a:latin typeface="Corporate S Regular"/>
              </a:rPr>
              <a:t>			25km	  45min. </a:t>
            </a:r>
            <a:r>
              <a:rPr lang="ja-JP" altLang="en-US" dirty="0">
                <a:latin typeface="Corporate S Regular"/>
              </a:rPr>
              <a:t> </a:t>
            </a:r>
            <a:r>
              <a:rPr lang="en-US" altLang="ja-JP" sz="1200" dirty="0" smtClean="0">
                <a:latin typeface="Corporate S Regular"/>
              </a:rPr>
              <a:t>by car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>
                <a:latin typeface="Corporate S Regular"/>
              </a:rPr>
              <a:t>Niseko			83km	  1.5hour </a:t>
            </a:r>
            <a:r>
              <a:rPr lang="en-US" altLang="ja-JP" sz="1200" dirty="0" smtClean="0">
                <a:latin typeface="Corporate S Regular"/>
              </a:rPr>
              <a:t>by car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>
                <a:latin typeface="Corporate S Regular"/>
              </a:rPr>
              <a:t>Lake Toya		115km	  2.5hour </a:t>
            </a:r>
            <a:r>
              <a:rPr lang="en-US" altLang="ja-JP" sz="1200" dirty="0" smtClean="0">
                <a:solidFill>
                  <a:srgbClr val="000000"/>
                </a:solidFill>
                <a:latin typeface="Corporate S Regular"/>
              </a:rPr>
              <a:t>by car</a:t>
            </a:r>
            <a:endParaRPr lang="en-US" altLang="ja-JP" sz="1200" dirty="0">
              <a:solidFill>
                <a:srgbClr val="000000"/>
              </a:solidFill>
              <a:latin typeface="Corporate 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18624" r="2144" b="9559"/>
          <a:stretch/>
        </p:blipFill>
        <p:spPr bwMode="auto">
          <a:xfrm>
            <a:off x="114300" y="1344246"/>
            <a:ext cx="8915400" cy="383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567435723"/>
              </p:ext>
            </p:extLst>
          </p:nvPr>
        </p:nvGraphicFramePr>
        <p:xfrm>
          <a:off x="228600" y="4858941"/>
          <a:ext cx="8803704" cy="20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288" y="-19050"/>
            <a:ext cx="9172575" cy="131445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6200" y="1381472"/>
            <a:ext cx="2407096" cy="675928"/>
          </a:xfrm>
          <a:prstGeom prst="roundRect">
            <a:avLst/>
          </a:prstGeom>
          <a:solidFill>
            <a:srgbClr val="CCEC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B09559"/>
                </a:solidFill>
                <a:latin typeface="Corporate S Regular"/>
              </a:rPr>
              <a:t>Hokkaido Trip</a:t>
            </a:r>
          </a:p>
          <a:p>
            <a:pPr algn="ctr"/>
            <a:r>
              <a:rPr lang="en-US" altLang="ja-JP" b="1" dirty="0" smtClean="0">
                <a:solidFill>
                  <a:srgbClr val="B09559"/>
                </a:solidFill>
                <a:latin typeface="Corporate S Regular"/>
              </a:rPr>
              <a:t>Route Suggestion</a:t>
            </a:r>
            <a:endParaRPr kumimoji="1" lang="ja-JP" altLang="en-US" b="1" dirty="0">
              <a:solidFill>
                <a:srgbClr val="B09559"/>
              </a:solidFill>
              <a:latin typeface="Corporate 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83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954298" y="5260758"/>
            <a:ext cx="65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8"/>
              </a:lnSpc>
            </a:pPr>
            <a:endParaRPr lang="en-CA" sz="695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858"/>
              </a:lnSpc>
            </a:pPr>
            <a:endParaRPr lang="en-CA" sz="695"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22027"/>
            <a:ext cx="9172575" cy="1314450"/>
          </a:xfrm>
          <a:prstGeom prst="rect">
            <a:avLst/>
          </a:prstGeom>
        </p:spPr>
      </p:pic>
      <p:sp>
        <p:nvSpPr>
          <p:cNvPr id="10" name="テキスト プレースホルダー 5"/>
          <p:cNvSpPr txBox="1">
            <a:spLocks/>
          </p:cNvSpPr>
          <p:nvPr/>
        </p:nvSpPr>
        <p:spPr>
          <a:xfrm>
            <a:off x="152400" y="3733800"/>
            <a:ext cx="6248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kumimoji="1" lang="en-US" altLang="ja-JP" sz="1600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porate S Regular"/>
                <a:cs typeface="Arial" panose="020B0604020202020204" pitchFamily="34" charset="0"/>
              </a:rPr>
              <a:t>Wake up to breathtaking views of vast ocean or mountain ranges from the rooms. Designed in soothing neutral tones, the interiors exude modernity combined with traditional touches of Japanese elegance</a:t>
            </a:r>
            <a:endParaRPr kumimoji="1" lang="ja-JP" altLang="en-US" sz="1600" kern="0" dirty="0">
              <a:solidFill>
                <a:schemeClr val="tx1">
                  <a:lumMod val="90000"/>
                  <a:lumOff val="10000"/>
                </a:schemeClr>
              </a:solidFill>
              <a:latin typeface="Corporate S Regular"/>
              <a:cs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3" y="5334000"/>
            <a:ext cx="3918587" cy="1449827"/>
          </a:xfrm>
          <a:prstGeom prst="rect">
            <a:avLst/>
          </a:prstGeom>
        </p:spPr>
      </p:pic>
      <p:pic>
        <p:nvPicPr>
          <p:cNvPr id="13" name="図プレースホルダ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" b="6851"/>
          <a:stretch>
            <a:fillRect/>
          </a:stretch>
        </p:blipFill>
        <p:spPr>
          <a:xfrm>
            <a:off x="2855204" y="2209801"/>
            <a:ext cx="2329274" cy="1447800"/>
          </a:xfrm>
          <a:prstGeom prst="rect">
            <a:avLst/>
          </a:prstGeom>
        </p:spPr>
      </p:pic>
      <p:pic>
        <p:nvPicPr>
          <p:cNvPr id="14" name="図プレースホルダ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2" b="13392"/>
          <a:stretch>
            <a:fillRect/>
          </a:stretch>
        </p:blipFill>
        <p:spPr bwMode="auto">
          <a:xfrm>
            <a:off x="72578" y="2209800"/>
            <a:ext cx="2746821" cy="144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3400" b="1" dirty="0" smtClean="0">
                <a:solidFill>
                  <a:srgbClr val="B09559"/>
                </a:solidFill>
                <a:latin typeface="+mj-ea"/>
                <a:ea typeface="+mj-ea"/>
              </a:rPr>
              <a:t>Guestrooms</a:t>
            </a:r>
            <a:endParaRPr kumimoji="1" lang="ja-JP" altLang="en-US" sz="3400" b="1" dirty="0">
              <a:solidFill>
                <a:srgbClr val="B09559"/>
              </a:solidFill>
              <a:latin typeface="+mj-ea"/>
              <a:ea typeface="+mj-ea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093993" y="2286000"/>
            <a:ext cx="3973807" cy="4495799"/>
            <a:chOff x="5472200" y="2188474"/>
            <a:chExt cx="3392085" cy="400197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8" t="4717" r="5523" b="4209"/>
            <a:stretch/>
          </p:blipFill>
          <p:spPr bwMode="auto">
            <a:xfrm>
              <a:off x="5472200" y="2188474"/>
              <a:ext cx="3392085" cy="400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3" t="52460" r="37312" b="44939"/>
            <a:stretch>
              <a:fillRect/>
            </a:stretch>
          </p:blipFill>
          <p:spPr bwMode="auto">
            <a:xfrm>
              <a:off x="7325479" y="3127226"/>
              <a:ext cx="10637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3" t="52460" r="37312" b="44939"/>
            <a:stretch>
              <a:fillRect/>
            </a:stretch>
          </p:blipFill>
          <p:spPr bwMode="auto">
            <a:xfrm>
              <a:off x="7325479" y="3994002"/>
              <a:ext cx="10637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3" t="52460" r="37312" b="44939"/>
            <a:stretch>
              <a:fillRect/>
            </a:stretch>
          </p:blipFill>
          <p:spPr bwMode="auto">
            <a:xfrm>
              <a:off x="7325479" y="4289277"/>
              <a:ext cx="106377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0" t="52721" r="37558" b="45241"/>
            <a:stretch>
              <a:fillRect/>
            </a:stretch>
          </p:blipFill>
          <p:spPr bwMode="auto">
            <a:xfrm>
              <a:off x="7325479" y="3875277"/>
              <a:ext cx="84150" cy="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0" t="52721" r="37558" b="45241"/>
            <a:stretch>
              <a:fillRect/>
            </a:stretch>
          </p:blipFill>
          <p:spPr bwMode="auto">
            <a:xfrm>
              <a:off x="7325479" y="3723600"/>
              <a:ext cx="84150" cy="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1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/>
          <a:stretch/>
        </p:blipFill>
        <p:spPr>
          <a:xfrm>
            <a:off x="0" y="1257300"/>
            <a:ext cx="9144000" cy="560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01914"/>
            <a:ext cx="9144000" cy="38472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indent="-277200" algn="ctr">
              <a:spcBef>
                <a:spcPts val="0"/>
              </a:spcBef>
            </a:pPr>
            <a:r>
              <a:rPr lang="en-US" sz="1900" kern="0" dirty="0" smtClean="0">
                <a:solidFill>
                  <a:schemeClr val="bg1"/>
                </a:solidFill>
                <a:latin typeface="Corporate S Regular"/>
                <a:ea typeface="Arial Unicode MS" panose="020B0604020202020204" pitchFamily="50" charset="-128"/>
                <a:cs typeface="Arial Unicode MS" panose="020B0604020202020204" pitchFamily="50" charset="-128"/>
              </a:rPr>
              <a:t>296 modern guestrooms infused with subtle touches of Japanese heritage</a:t>
            </a:r>
            <a:r>
              <a:rPr lang="en-US" sz="1900" kern="0" dirty="0" smtClean="0">
                <a:solidFill>
                  <a:schemeClr val="bg1"/>
                </a:solidFill>
                <a:latin typeface="Corporate S Regular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プレースホルダー 1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b="1997"/>
          <a:stretch>
            <a:fillRect/>
          </a:stretch>
        </p:blipFill>
        <p:spPr>
          <a:xfrm>
            <a:off x="6706924" y="4573350"/>
            <a:ext cx="1439910" cy="967884"/>
          </a:xfrm>
        </p:spPr>
      </p:pic>
      <p:pic>
        <p:nvPicPr>
          <p:cNvPr id="18" name="図プレースホルダー 1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4975"/>
          <a:stretch>
            <a:fillRect/>
          </a:stretch>
        </p:blipFill>
        <p:spPr>
          <a:xfrm>
            <a:off x="3564063" y="4573350"/>
            <a:ext cx="1439910" cy="967884"/>
          </a:xfr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02" y="2191200"/>
            <a:ext cx="840996" cy="552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5" y="4341699"/>
            <a:ext cx="537885" cy="71730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59" y="4393083"/>
            <a:ext cx="809756" cy="36053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17" y="2191200"/>
            <a:ext cx="1101810" cy="552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24" y="4393084"/>
            <a:ext cx="809756" cy="59915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952102" y="2759516"/>
            <a:ext cx="1391298" cy="728806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b="1" dirty="0">
                <a:latin typeface="Corporate S Regular"/>
              </a:rPr>
              <a:t>2F Terrace Brasserie</a:t>
            </a:r>
          </a:p>
          <a:p>
            <a:endParaRPr lang="en-US" altLang="ja-JP" sz="1100" b="1" dirty="0">
              <a:latin typeface="Corporate S Regular"/>
            </a:endParaRPr>
          </a:p>
          <a:p>
            <a:r>
              <a:rPr lang="en-US" altLang="ja-JP" sz="1100" b="1" dirty="0" smtClean="0">
                <a:latin typeface="Corporate S Regular"/>
              </a:rPr>
              <a:t>6</a:t>
            </a:r>
            <a:r>
              <a:rPr kumimoji="1" lang="en-US" altLang="ja-JP" sz="1100" b="1" dirty="0" smtClean="0">
                <a:latin typeface="Corporate S Regular"/>
              </a:rPr>
              <a:t>:30am-8:00pm</a:t>
            </a:r>
            <a:endParaRPr kumimoji="1" lang="ja-JP" altLang="en-US" sz="1100" b="1" dirty="0">
              <a:latin typeface="Corporate S Regular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26615" y="2759516"/>
            <a:ext cx="1860185" cy="55952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b="1" dirty="0">
                <a:latin typeface="Corporate S Regular"/>
              </a:rPr>
              <a:t>2F Marina Bar &amp; Restaurant</a:t>
            </a:r>
          </a:p>
          <a:p>
            <a:endParaRPr lang="en-US" altLang="ja-JP" sz="1100" b="1" dirty="0">
              <a:latin typeface="Corporate S Regular"/>
            </a:endParaRPr>
          </a:p>
          <a:p>
            <a:r>
              <a:rPr lang="en-US" altLang="ja-JP" sz="1100" b="1" dirty="0" smtClean="0">
                <a:latin typeface="Corporate S Regular"/>
              </a:rPr>
              <a:t>5:00p</a:t>
            </a:r>
            <a:r>
              <a:rPr kumimoji="1" lang="en-US" altLang="ja-JP" sz="1100" b="1" dirty="0" smtClean="0">
                <a:latin typeface="Corporate S Regular"/>
              </a:rPr>
              <a:t>m-11:00pm</a:t>
            </a:r>
            <a:endParaRPr kumimoji="1" lang="ja-JP" altLang="en-US" sz="1100" b="1" dirty="0">
              <a:latin typeface="Corporate S Regular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00230" y="3634133"/>
            <a:ext cx="3671770" cy="55952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dirty="0">
                <a:latin typeface="Corporate S Regular"/>
              </a:rPr>
              <a:t>Enjoy delectable Italian and Asian buffet spread amidst relaxing views of Ishikari Bay through majestic floor-to-ceiling windows</a:t>
            </a:r>
            <a:endParaRPr kumimoji="1" lang="ja-JP" altLang="en-US" sz="1100" dirty="0">
              <a:latin typeface="Corporate S Regular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00600" y="3634133"/>
            <a:ext cx="3671770" cy="390252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dirty="0">
                <a:latin typeface="Corporate S Regular"/>
              </a:rPr>
              <a:t>Offers a repertoire of signature cocktails and fine wines from all over the world</a:t>
            </a:r>
            <a:endParaRPr kumimoji="1" lang="ja-JP" altLang="en-US" sz="1100" dirty="0">
              <a:latin typeface="Corporate S Regular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0928" y="5560551"/>
            <a:ext cx="2267472" cy="1087477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b="1" dirty="0">
                <a:latin typeface="Corporate S Regular"/>
              </a:rPr>
              <a:t>2F Bay Lounge</a:t>
            </a:r>
          </a:p>
          <a:p>
            <a:r>
              <a:rPr lang="en-US" altLang="ja-JP" sz="1100" b="1" dirty="0">
                <a:latin typeface="Corporate S Regular"/>
              </a:rPr>
              <a:t>10:00am-10:00pm</a:t>
            </a:r>
          </a:p>
          <a:p>
            <a:r>
              <a:rPr kumimoji="1" lang="en-US" altLang="ja-JP" sz="1100" dirty="0">
                <a:latin typeface="Corporate S Regular"/>
              </a:rPr>
              <a:t>Indulge in a classic lounge experience with delectable homemade cakes perfectly paired with coffee or teas</a:t>
            </a:r>
            <a:endParaRPr kumimoji="1" lang="ja-JP" altLang="en-US" sz="1100" dirty="0">
              <a:latin typeface="Corporate S Regular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94080" y="5560551"/>
            <a:ext cx="2267472" cy="728806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b="1" dirty="0">
                <a:latin typeface="Corporate S Regular"/>
              </a:rPr>
              <a:t>2F Patisserie</a:t>
            </a:r>
          </a:p>
          <a:p>
            <a:r>
              <a:rPr lang="en-US" altLang="ja-JP" sz="1100" b="1" dirty="0">
                <a:latin typeface="Corporate S Regular"/>
              </a:rPr>
              <a:t>10:30am-8:30pm</a:t>
            </a:r>
          </a:p>
          <a:p>
            <a:r>
              <a:rPr kumimoji="1" lang="en-US" altLang="ja-JP" sz="1100" dirty="0">
                <a:latin typeface="Corporate S Regular"/>
              </a:rPr>
              <a:t>Features homemade exquisite pastries, breads and desserts</a:t>
            </a:r>
            <a:endParaRPr kumimoji="1" lang="ja-JP" altLang="en-US" sz="1100" dirty="0">
              <a:latin typeface="Corporate S Regular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48400" y="5560551"/>
            <a:ext cx="2895600" cy="1221249"/>
          </a:xfrm>
          <a:prstGeom prst="rect">
            <a:avLst/>
          </a:prstGeom>
          <a:noFill/>
        </p:spPr>
        <p:txBody>
          <a:bodyPr wrap="square" lIns="51197" tIns="25599" rIns="51197" bIns="25599" rtlCol="0">
            <a:spAutoFit/>
          </a:bodyPr>
          <a:lstStyle/>
          <a:p>
            <a:r>
              <a:rPr kumimoji="1" lang="en-US" altLang="ja-JP" sz="1100" b="1" dirty="0">
                <a:latin typeface="Corporate S Regular"/>
              </a:rPr>
              <a:t>2F </a:t>
            </a:r>
            <a:r>
              <a:rPr kumimoji="1" lang="en-US" altLang="ja-JP" sz="1100" b="1" dirty="0" err="1" smtClean="0">
                <a:latin typeface="Corporate S Regular"/>
              </a:rPr>
              <a:t>Cocoro</a:t>
            </a:r>
            <a:endParaRPr kumimoji="1" lang="en-US" altLang="ja-JP" sz="1100" b="1" dirty="0" smtClean="0">
              <a:latin typeface="Corporate S Regular"/>
            </a:endParaRPr>
          </a:p>
          <a:p>
            <a:r>
              <a:rPr lang="en-US" altLang="ja-JP" sz="1100" b="1" dirty="0" smtClean="0">
                <a:latin typeface="Corporate S Regular"/>
              </a:rPr>
              <a:t>5:30pm-9:00pm</a:t>
            </a:r>
            <a:endParaRPr lang="en-US" altLang="ja-JP" sz="1100" b="1" dirty="0">
              <a:latin typeface="Corporate S Regular"/>
            </a:endParaRPr>
          </a:p>
          <a:p>
            <a:r>
              <a:rPr lang="en-US" altLang="ja-JP" sz="1000" b="1" dirty="0" smtClean="0">
                <a:latin typeface="Corporate S Regular"/>
              </a:rPr>
              <a:t>Recommends bookings made in advance</a:t>
            </a:r>
            <a:endParaRPr lang="en-US" altLang="ja-JP" sz="1000" b="1" dirty="0">
              <a:latin typeface="Corporate S Regular"/>
            </a:endParaRPr>
          </a:p>
          <a:p>
            <a:r>
              <a:rPr kumimoji="1" lang="en-US" altLang="ja-JP" sz="1100" dirty="0">
                <a:latin typeface="Corporate S Regular"/>
              </a:rPr>
              <a:t>Features an action counter serving up traditional Japanese fare and </a:t>
            </a:r>
            <a:r>
              <a:rPr kumimoji="1" lang="en-US" altLang="ja-JP" sz="1100" dirty="0" err="1">
                <a:latin typeface="Corporate S Regular"/>
              </a:rPr>
              <a:t>Teppanyaki</a:t>
            </a:r>
            <a:r>
              <a:rPr kumimoji="1" lang="en-US" altLang="ja-JP" sz="1100" dirty="0">
                <a:latin typeface="Corporate S Regular"/>
              </a:rPr>
              <a:t> specialties; </a:t>
            </a:r>
            <a:endParaRPr kumimoji="1" lang="en-US" altLang="ja-JP" sz="1100" dirty="0" smtClean="0">
              <a:latin typeface="Corporate S Regular"/>
            </a:endParaRPr>
          </a:p>
          <a:p>
            <a:r>
              <a:rPr kumimoji="1" lang="en-US" altLang="ja-JP" sz="1100" dirty="0" smtClean="0">
                <a:latin typeface="Corporate S Regular"/>
              </a:rPr>
              <a:t>Private </a:t>
            </a:r>
            <a:r>
              <a:rPr kumimoji="1" lang="en-US" altLang="ja-JP" sz="1100" dirty="0">
                <a:latin typeface="Corporate S Regular"/>
              </a:rPr>
              <a:t>Tatami rooms are also available</a:t>
            </a:r>
            <a:endParaRPr kumimoji="1" lang="ja-JP" altLang="en-US" sz="1100" dirty="0">
              <a:latin typeface="Corporate S Regular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72575" cy="1314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Restaurants / Bars</a:t>
            </a:r>
            <a:endParaRPr kumimoji="1" lang="ja-JP" altLang="en-US" dirty="0"/>
          </a:p>
        </p:txBody>
      </p:sp>
      <p:pic>
        <p:nvPicPr>
          <p:cNvPr id="4" name="図プレースホルダー 3"/>
          <p:cNvPicPr>
            <a:picLocks noGrp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4561"/>
          <a:stretch>
            <a:fillRect/>
          </a:stretch>
        </p:blipFill>
        <p:spPr>
          <a:xfrm>
            <a:off x="4725600" y="2251661"/>
            <a:ext cx="1980000" cy="1324800"/>
          </a:xfrm>
        </p:spPr>
      </p:pic>
      <p:pic>
        <p:nvPicPr>
          <p:cNvPr id="21" name="図プレースホルダー 20"/>
          <p:cNvPicPr>
            <a:picLocks noGrp="1"/>
          </p:cNvPicPr>
          <p:nvPr>
            <p:ph type="pic" sz="quarter" idx="1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r="14568"/>
          <a:stretch>
            <a:fillRect/>
          </a:stretch>
        </p:blipFill>
        <p:spPr>
          <a:xfrm>
            <a:off x="839400" y="2251661"/>
            <a:ext cx="1980000" cy="1324800"/>
          </a:xfrm>
        </p:spPr>
      </p:pic>
      <p:pic>
        <p:nvPicPr>
          <p:cNvPr id="36" name="図プレースホルダー 35"/>
          <p:cNvPicPr>
            <a:picLocks noGrp="1"/>
          </p:cNvPicPr>
          <p:nvPr>
            <p:ph type="pic" sz="quarter" idx="1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r="31547"/>
          <a:stretch>
            <a:fillRect/>
          </a:stretch>
        </p:blipFill>
        <p:spPr>
          <a:xfrm>
            <a:off x="324266" y="4569234"/>
            <a:ext cx="1439910" cy="972000"/>
          </a:xfrm>
        </p:spPr>
      </p:pic>
    </p:spTree>
    <p:extLst>
      <p:ext uri="{BB962C8B-B14F-4D97-AF65-F5344CB8AC3E}">
        <p14:creationId xmlns:p14="http://schemas.microsoft.com/office/powerpoint/2010/main" val="10786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rporate S Bold"/>
        <a:ea typeface=""/>
        <a:cs typeface="Arial"/>
      </a:majorFont>
      <a:minorFont>
        <a:latin typeface="Corporate S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11484</TotalTime>
  <Words>730</Words>
  <Application>Microsoft Office PowerPoint</Application>
  <PresentationFormat>画面に合わせる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Default Design</vt:lpstr>
      <vt:lpstr>PowerPoint プレゼンテーション</vt:lpstr>
      <vt:lpstr>About Park Hotel Group</vt:lpstr>
      <vt:lpstr>Discover Japan – Otaru (Hokkaido)</vt:lpstr>
      <vt:lpstr>PowerPoint プレゼンテーション</vt:lpstr>
      <vt:lpstr>PowerPoint プレゼンテーション</vt:lpstr>
      <vt:lpstr>PowerPoint プレゼンテーション</vt:lpstr>
      <vt:lpstr>Guestrooms</vt:lpstr>
      <vt:lpstr>PowerPoint プレゼンテーション</vt:lpstr>
      <vt:lpstr>Restaurants / Bars</vt:lpstr>
      <vt:lpstr>PowerPoint プレゼンテーション</vt:lpstr>
      <vt:lpstr>PowerPoint プレゼンテーション</vt:lpstr>
      <vt:lpstr>Meetings and Events</vt:lpstr>
      <vt:lpstr>PowerPoint プレゼンテーション</vt:lpstr>
      <vt:lpstr>Banquet and Events</vt:lpstr>
      <vt:lpstr>Banquet and Events</vt:lpstr>
      <vt:lpstr>Board Meetings</vt:lpstr>
      <vt:lpstr>Board Meetings</vt:lpstr>
      <vt:lpstr>Banquet Fact Sheet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AMCMGR</dc:creator>
  <cp:lastModifiedBy>Arazeki Natsumi</cp:lastModifiedBy>
  <cp:revision>701</cp:revision>
  <cp:lastPrinted>2018-09-11T00:50:08Z</cp:lastPrinted>
  <dcterms:created xsi:type="dcterms:W3CDTF">2012-01-06T04:37:30Z</dcterms:created>
  <dcterms:modified xsi:type="dcterms:W3CDTF">2019-09-24T08:10:36Z</dcterms:modified>
</cp:coreProperties>
</file>